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</p:sldIdLst>
  <p:sldSz cy="7340600" cx="9791700"/>
  <p:notesSz cx="9791700" cy="7340600"/>
  <p:embeddedFontLst>
    <p:embeddedFont>
      <p:font typeface="Tahoma"/>
      <p:regular r:id="rId157"/>
      <p:bold r:id="rId1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59" roundtripDataSignature="AMtx7mi9lxVqPd+3Xq/KePlyHvqPzPhP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048554-FBCE-4792-9FE5-4E6123471E88}">
  <a:tblStyle styleId="{09048554-FBCE-4792-9FE5-4E6123471E8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customschemas.google.com/relationships/presentationmetadata" Target="metadata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font" Target="fonts/Tahoma-bold.fntdata"/><Relationship Id="rId157" Type="http://schemas.openxmlformats.org/officeDocument/2006/relationships/font" Target="fonts/Tahoma-regular.fntdata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0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0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0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0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0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0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0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0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0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0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0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0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1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11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1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1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1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11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1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1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1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1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1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2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2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2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2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2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2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2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2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2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2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2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2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2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2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2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2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2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3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3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3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3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3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3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3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3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3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3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3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3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3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3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3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4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4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4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4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4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4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4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4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4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4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4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4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4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4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 conectores son api o servicios que permiten conectarse a sus servicios como facebook, instagram etc.</a:t>
            </a:r>
            <a:endParaRPr/>
          </a:p>
        </p:txBody>
      </p:sp>
      <p:sp>
        <p:nvSpPr>
          <p:cNvPr id="263" name="Google Shape;263;p3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Podemos conectar datos a mysql, hojas de calculos </a:t>
            </a:r>
            <a:endParaRPr/>
          </a:p>
        </p:txBody>
      </p:sp>
      <p:sp>
        <p:nvSpPr>
          <p:cNvPr id="303" name="Google Shape;303;p3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ea30c8ddb_0_0:notes"/>
          <p:cNvSpPr/>
          <p:nvPr>
            <p:ph idx="2" type="sldImg"/>
          </p:nvPr>
        </p:nvSpPr>
        <p:spPr>
          <a:xfrm>
            <a:off x="1632275" y="550525"/>
            <a:ext cx="6528000" cy="2752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ea30c8ddb_0_0:notes"/>
          <p:cNvSpPr txBox="1"/>
          <p:nvPr>
            <p:ph idx="1" type="body"/>
          </p:nvPr>
        </p:nvSpPr>
        <p:spPr>
          <a:xfrm>
            <a:off x="979150" y="3486775"/>
            <a:ext cx="78333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ea30c8ddb_0_5:notes"/>
          <p:cNvSpPr/>
          <p:nvPr>
            <p:ph idx="2" type="sldImg"/>
          </p:nvPr>
        </p:nvSpPr>
        <p:spPr>
          <a:xfrm>
            <a:off x="1632275" y="550525"/>
            <a:ext cx="6528000" cy="2752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ea30c8ddb_0_5:notes"/>
          <p:cNvSpPr txBox="1"/>
          <p:nvPr>
            <p:ph idx="1" type="body"/>
          </p:nvPr>
        </p:nvSpPr>
        <p:spPr>
          <a:xfrm>
            <a:off x="979150" y="3486775"/>
            <a:ext cx="78333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ea30e0d65_0_0:notes"/>
          <p:cNvSpPr/>
          <p:nvPr>
            <p:ph idx="2" type="sldImg"/>
          </p:nvPr>
        </p:nvSpPr>
        <p:spPr>
          <a:xfrm>
            <a:off x="1632275" y="550525"/>
            <a:ext cx="6528000" cy="2752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ea30e0d65_0_0:notes"/>
          <p:cNvSpPr txBox="1"/>
          <p:nvPr>
            <p:ph idx="1" type="body"/>
          </p:nvPr>
        </p:nvSpPr>
        <p:spPr>
          <a:xfrm>
            <a:off x="979150" y="3486775"/>
            <a:ext cx="78333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Seleecionamos el conector de hojas de calculo de google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ea30e0d65_0_5:notes"/>
          <p:cNvSpPr/>
          <p:nvPr>
            <p:ph idx="2" type="sldImg"/>
          </p:nvPr>
        </p:nvSpPr>
        <p:spPr>
          <a:xfrm>
            <a:off x="1632275" y="550525"/>
            <a:ext cx="6528000" cy="2752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ea30e0d65_0_5:notes"/>
          <p:cNvSpPr txBox="1"/>
          <p:nvPr>
            <p:ph idx="1" type="body"/>
          </p:nvPr>
        </p:nvSpPr>
        <p:spPr>
          <a:xfrm>
            <a:off x="979150" y="3486775"/>
            <a:ext cx="7833300" cy="3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Autorizamos nuestra fuente de datos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6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6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7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7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8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8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89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0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90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1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91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2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92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3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93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4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94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5:notes"/>
          <p:cNvSpPr txBox="1"/>
          <p:nvPr>
            <p:ph idx="1" type="body"/>
          </p:nvPr>
        </p:nvSpPr>
        <p:spPr>
          <a:xfrm>
            <a:off x="979150" y="3486775"/>
            <a:ext cx="7833350" cy="33032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5:notes"/>
          <p:cNvSpPr/>
          <p:nvPr>
            <p:ph idx="2" type="sldImg"/>
          </p:nvPr>
        </p:nvSpPr>
        <p:spPr>
          <a:xfrm>
            <a:off x="1632275" y="550525"/>
            <a:ext cx="6528125" cy="2752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8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" name="Google Shape;13;p148"/>
          <p:cNvSpPr txBox="1"/>
          <p:nvPr>
            <p:ph type="ctrTitle"/>
          </p:nvPr>
        </p:nvSpPr>
        <p:spPr>
          <a:xfrm>
            <a:off x="1222810" y="2468320"/>
            <a:ext cx="7411084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8"/>
          <p:cNvSpPr txBox="1"/>
          <p:nvPr>
            <p:ph idx="1" type="subTitle"/>
          </p:nvPr>
        </p:nvSpPr>
        <p:spPr>
          <a:xfrm>
            <a:off x="2165675" y="3680416"/>
            <a:ext cx="5460349" cy="1122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8"/>
          <p:cNvSpPr txBox="1"/>
          <p:nvPr>
            <p:ph idx="11" type="ftr"/>
          </p:nvPr>
        </p:nvSpPr>
        <p:spPr>
          <a:xfrm>
            <a:off x="3329178" y="6826758"/>
            <a:ext cx="3133344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8"/>
          <p:cNvSpPr txBox="1"/>
          <p:nvPr>
            <p:ph idx="10" type="dt"/>
          </p:nvPr>
        </p:nvSpPr>
        <p:spPr>
          <a:xfrm>
            <a:off x="489585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8"/>
          <p:cNvSpPr txBox="1"/>
          <p:nvPr>
            <p:ph idx="12" type="sldNum"/>
          </p:nvPr>
        </p:nvSpPr>
        <p:spPr>
          <a:xfrm>
            <a:off x="7050024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9"/>
          <p:cNvSpPr txBox="1"/>
          <p:nvPr>
            <p:ph idx="11" type="ftr"/>
          </p:nvPr>
        </p:nvSpPr>
        <p:spPr>
          <a:xfrm>
            <a:off x="3329178" y="6826758"/>
            <a:ext cx="3133344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9"/>
          <p:cNvSpPr txBox="1"/>
          <p:nvPr>
            <p:ph idx="10" type="dt"/>
          </p:nvPr>
        </p:nvSpPr>
        <p:spPr>
          <a:xfrm>
            <a:off x="489585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9"/>
          <p:cNvSpPr txBox="1"/>
          <p:nvPr>
            <p:ph idx="12" type="sldNum"/>
          </p:nvPr>
        </p:nvSpPr>
        <p:spPr>
          <a:xfrm>
            <a:off x="7050024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0"/>
          <p:cNvSpPr txBox="1"/>
          <p:nvPr>
            <p:ph type="title"/>
          </p:nvPr>
        </p:nvSpPr>
        <p:spPr>
          <a:xfrm>
            <a:off x="581193" y="2548203"/>
            <a:ext cx="8629313" cy="2223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0"/>
          <p:cNvSpPr txBox="1"/>
          <p:nvPr>
            <p:ph idx="11" type="ftr"/>
          </p:nvPr>
        </p:nvSpPr>
        <p:spPr>
          <a:xfrm>
            <a:off x="3329178" y="6826758"/>
            <a:ext cx="3133344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0"/>
          <p:cNvSpPr txBox="1"/>
          <p:nvPr>
            <p:ph idx="10" type="dt"/>
          </p:nvPr>
        </p:nvSpPr>
        <p:spPr>
          <a:xfrm>
            <a:off x="489585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0"/>
          <p:cNvSpPr txBox="1"/>
          <p:nvPr>
            <p:ph idx="12" type="sldNum"/>
          </p:nvPr>
        </p:nvSpPr>
        <p:spPr>
          <a:xfrm>
            <a:off x="7050024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1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" name="Google Shape;29;p151"/>
          <p:cNvSpPr txBox="1"/>
          <p:nvPr>
            <p:ph type="title"/>
          </p:nvPr>
        </p:nvSpPr>
        <p:spPr>
          <a:xfrm>
            <a:off x="581193" y="2548203"/>
            <a:ext cx="8629313" cy="2223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1"/>
          <p:cNvSpPr txBox="1"/>
          <p:nvPr>
            <p:ph idx="1" type="body"/>
          </p:nvPr>
        </p:nvSpPr>
        <p:spPr>
          <a:xfrm>
            <a:off x="1080112" y="3131524"/>
            <a:ext cx="7858759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1"/>
          <p:cNvSpPr txBox="1"/>
          <p:nvPr>
            <p:ph idx="11" type="ftr"/>
          </p:nvPr>
        </p:nvSpPr>
        <p:spPr>
          <a:xfrm>
            <a:off x="3329178" y="6826758"/>
            <a:ext cx="3133344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1"/>
          <p:cNvSpPr txBox="1"/>
          <p:nvPr>
            <p:ph idx="10" type="dt"/>
          </p:nvPr>
        </p:nvSpPr>
        <p:spPr>
          <a:xfrm>
            <a:off x="489585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1"/>
          <p:cNvSpPr txBox="1"/>
          <p:nvPr>
            <p:ph idx="12" type="sldNum"/>
          </p:nvPr>
        </p:nvSpPr>
        <p:spPr>
          <a:xfrm>
            <a:off x="7050024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2"/>
          <p:cNvSpPr txBox="1"/>
          <p:nvPr>
            <p:ph type="title"/>
          </p:nvPr>
        </p:nvSpPr>
        <p:spPr>
          <a:xfrm>
            <a:off x="581193" y="2548203"/>
            <a:ext cx="8629313" cy="2223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2"/>
          <p:cNvSpPr txBox="1"/>
          <p:nvPr>
            <p:ph idx="1" type="body"/>
          </p:nvPr>
        </p:nvSpPr>
        <p:spPr>
          <a:xfrm>
            <a:off x="489585" y="1688338"/>
            <a:ext cx="4259389" cy="484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2"/>
          <p:cNvSpPr txBox="1"/>
          <p:nvPr>
            <p:ph idx="2" type="body"/>
          </p:nvPr>
        </p:nvSpPr>
        <p:spPr>
          <a:xfrm>
            <a:off x="5042725" y="1688338"/>
            <a:ext cx="4259389" cy="484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2"/>
          <p:cNvSpPr txBox="1"/>
          <p:nvPr>
            <p:ph idx="11" type="ftr"/>
          </p:nvPr>
        </p:nvSpPr>
        <p:spPr>
          <a:xfrm>
            <a:off x="3329178" y="6826758"/>
            <a:ext cx="3133344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2"/>
          <p:cNvSpPr txBox="1"/>
          <p:nvPr>
            <p:ph idx="10" type="dt"/>
          </p:nvPr>
        </p:nvSpPr>
        <p:spPr>
          <a:xfrm>
            <a:off x="489585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52"/>
          <p:cNvSpPr txBox="1"/>
          <p:nvPr>
            <p:ph idx="12" type="sldNum"/>
          </p:nvPr>
        </p:nvSpPr>
        <p:spPr>
          <a:xfrm>
            <a:off x="7050024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7"/>
          <p:cNvSpPr txBox="1"/>
          <p:nvPr>
            <p:ph type="title"/>
          </p:nvPr>
        </p:nvSpPr>
        <p:spPr>
          <a:xfrm>
            <a:off x="581193" y="2548203"/>
            <a:ext cx="8629313" cy="2223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7"/>
          <p:cNvSpPr txBox="1"/>
          <p:nvPr>
            <p:ph idx="1" type="body"/>
          </p:nvPr>
        </p:nvSpPr>
        <p:spPr>
          <a:xfrm>
            <a:off x="1080112" y="3131524"/>
            <a:ext cx="7858759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7"/>
          <p:cNvSpPr txBox="1"/>
          <p:nvPr>
            <p:ph idx="11" type="ftr"/>
          </p:nvPr>
        </p:nvSpPr>
        <p:spPr>
          <a:xfrm>
            <a:off x="3329178" y="6826758"/>
            <a:ext cx="3133344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47"/>
          <p:cNvSpPr txBox="1"/>
          <p:nvPr>
            <p:ph idx="10" type="dt"/>
          </p:nvPr>
        </p:nvSpPr>
        <p:spPr>
          <a:xfrm>
            <a:off x="489585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47"/>
          <p:cNvSpPr txBox="1"/>
          <p:nvPr>
            <p:ph idx="12" type="sldNum"/>
          </p:nvPr>
        </p:nvSpPr>
        <p:spPr>
          <a:xfrm>
            <a:off x="7050024" y="6826758"/>
            <a:ext cx="2252091" cy="367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9.png"/><Relationship Id="rId4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9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4.jpg"/><Relationship Id="rId4" Type="http://schemas.openxmlformats.org/officeDocument/2006/relationships/image" Target="../media/image9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8.png"/><Relationship Id="rId4" Type="http://schemas.openxmlformats.org/officeDocument/2006/relationships/image" Target="../media/image9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4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4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9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3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5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9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Relationship Id="rId5" Type="http://schemas.openxmlformats.org/officeDocument/2006/relationships/image" Target="../media/image46.jpg"/><Relationship Id="rId6" Type="http://schemas.openxmlformats.org/officeDocument/2006/relationships/image" Target="../media/image42.png"/><Relationship Id="rId7" Type="http://schemas.openxmlformats.org/officeDocument/2006/relationships/image" Target="../media/image101.png"/><Relationship Id="rId8" Type="http://schemas.openxmlformats.org/officeDocument/2006/relationships/image" Target="../media/image5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6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6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0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1.jpg"/><Relationship Id="rId6" Type="http://schemas.openxmlformats.org/officeDocument/2006/relationships/image" Target="../media/image19.jpg"/><Relationship Id="rId7" Type="http://schemas.openxmlformats.org/officeDocument/2006/relationships/image" Target="../media/image9.png"/><Relationship Id="rId8" Type="http://schemas.openxmlformats.org/officeDocument/2006/relationships/image" Target="../media/image23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6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06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6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06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08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8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0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8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8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08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1.png"/><Relationship Id="rId4" Type="http://schemas.openxmlformats.org/officeDocument/2006/relationships/image" Target="../media/image109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2.png"/><Relationship Id="rId4" Type="http://schemas.openxmlformats.org/officeDocument/2006/relationships/image" Target="../media/image113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1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10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6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9" Type="http://schemas.openxmlformats.org/officeDocument/2006/relationships/image" Target="../media/image44.png"/><Relationship Id="rId5" Type="http://schemas.openxmlformats.org/officeDocument/2006/relationships/image" Target="../media/image46.jpg"/><Relationship Id="rId6" Type="http://schemas.openxmlformats.org/officeDocument/2006/relationships/image" Target="../media/image42.png"/><Relationship Id="rId7" Type="http://schemas.openxmlformats.org/officeDocument/2006/relationships/image" Target="../media/image55.png"/><Relationship Id="rId8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atastudio.google.com/u/0/navigation/report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.jpg"/><Relationship Id="rId6" Type="http://schemas.openxmlformats.org/officeDocument/2006/relationships/image" Target="../media/image38.png"/><Relationship Id="rId7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0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8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/>
          <p:nvPr/>
        </p:nvSpPr>
        <p:spPr>
          <a:xfrm>
            <a:off x="1331267" y="0"/>
            <a:ext cx="8460740" cy="6323965"/>
          </a:xfrm>
          <a:custGeom>
            <a:rect b="b" l="l" r="r" t="t"/>
            <a:pathLst>
              <a:path extrusionOk="0" h="6323965" w="8460740">
                <a:moveTo>
                  <a:pt x="0" y="6323644"/>
                </a:moveTo>
                <a:lnTo>
                  <a:pt x="8460432" y="6323644"/>
                </a:lnTo>
                <a:lnTo>
                  <a:pt x="8460432" y="0"/>
                </a:lnTo>
                <a:lnTo>
                  <a:pt x="0" y="0"/>
                </a:lnTo>
                <a:lnTo>
                  <a:pt x="0" y="6323644"/>
                </a:lnTo>
                <a:close/>
              </a:path>
            </a:pathLst>
          </a:custGeom>
          <a:solidFill>
            <a:srgbClr val="002D4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1"/>
          <p:cNvSpPr txBox="1"/>
          <p:nvPr/>
        </p:nvSpPr>
        <p:spPr>
          <a:xfrm>
            <a:off x="1068133" y="3035806"/>
            <a:ext cx="1203960" cy="727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18288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7B7B7"/>
                </a:solidFill>
                <a:latin typeface="Tahoma"/>
                <a:ea typeface="Tahoma"/>
                <a:cs typeface="Tahoma"/>
                <a:sym typeface="Tahoma"/>
              </a:rPr>
              <a:t>Bagde  del curso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618424" y="2003100"/>
            <a:ext cx="2248535" cy="2907030"/>
          </a:xfrm>
          <a:custGeom>
            <a:rect b="b" l="l" r="r" t="t"/>
            <a:pathLst>
              <a:path extrusionOk="0" h="2907029" w="2248535">
                <a:moveTo>
                  <a:pt x="2248499" y="2906699"/>
                </a:moveTo>
                <a:lnTo>
                  <a:pt x="0" y="2906699"/>
                </a:lnTo>
                <a:lnTo>
                  <a:pt x="0" y="0"/>
                </a:lnTo>
                <a:lnTo>
                  <a:pt x="2248499" y="0"/>
                </a:lnTo>
                <a:lnTo>
                  <a:pt x="2248499" y="2906699"/>
                </a:lnTo>
                <a:close/>
              </a:path>
            </a:pathLst>
          </a:custGeom>
          <a:solidFill>
            <a:srgbClr val="002E4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1"/>
          <p:cNvSpPr txBox="1"/>
          <p:nvPr/>
        </p:nvSpPr>
        <p:spPr>
          <a:xfrm>
            <a:off x="4027099" y="2238391"/>
            <a:ext cx="3705860" cy="212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5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Curso de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07818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Google  Data Studio</a:t>
            </a:r>
            <a:endParaRPr sz="5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4148725" y="4718358"/>
            <a:ext cx="255778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Juan José Bello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" name="Google Shape;5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000" y="2234950"/>
            <a:ext cx="2248624" cy="224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0"/>
          <p:cNvGrpSpPr/>
          <p:nvPr/>
        </p:nvGrpSpPr>
        <p:grpSpPr>
          <a:xfrm>
            <a:off x="0" y="291650"/>
            <a:ext cx="9791697" cy="6760467"/>
            <a:chOff x="0" y="291650"/>
            <a:chExt cx="9791697" cy="6760467"/>
          </a:xfrm>
        </p:grpSpPr>
        <p:sp>
          <p:nvSpPr>
            <p:cNvPr id="117" name="Google Shape;117;p10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8" name="Google Shape;118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91650"/>
              <a:ext cx="9791697" cy="67604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96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846" name="Google Shape;846;p96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47" name="Google Shape;847;p96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48" name="Google Shape;848;p96"/>
          <p:cNvSpPr txBox="1"/>
          <p:nvPr/>
        </p:nvSpPr>
        <p:spPr>
          <a:xfrm>
            <a:off x="1277674" y="2483220"/>
            <a:ext cx="729615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Datos combinados en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9" name="Google Shape;849;p96"/>
          <p:cNvSpPr txBox="1"/>
          <p:nvPr/>
        </p:nvSpPr>
        <p:spPr>
          <a:xfrm>
            <a:off x="1619241" y="3397620"/>
            <a:ext cx="6612890" cy="2261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Google Data Studio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  <a:p>
            <a:pPr indent="0" lvl="0" marL="601980" marR="654050" rtl="0" algn="ctr">
              <a:lnSpc>
                <a:spcPct val="100000"/>
              </a:lnSpc>
              <a:spcBef>
                <a:spcPts val="3204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Une y visualiza varias fuentes de  datos al tiempo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7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5" name="Google Shape;855;p97"/>
          <p:cNvSpPr txBox="1"/>
          <p:nvPr>
            <p:ph type="title"/>
          </p:nvPr>
        </p:nvSpPr>
        <p:spPr>
          <a:xfrm>
            <a:off x="1072175" y="615373"/>
            <a:ext cx="6479540" cy="1983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000000"/>
                </a:solidFill>
              </a:rPr>
              <a:t>¿Cómo medir </a:t>
            </a:r>
            <a:r>
              <a:rPr lang="en-US" sz="4600">
                <a:solidFill>
                  <a:srgbClr val="FF0000"/>
                </a:solidFill>
              </a:rPr>
              <a:t>todas </a:t>
            </a:r>
            <a:r>
              <a:rPr lang="en-US" sz="4600">
                <a:solidFill>
                  <a:srgbClr val="000000"/>
                </a:solidFill>
              </a:rPr>
              <a:t>las  conversiones con Google  Analytics?</a:t>
            </a:r>
            <a:endParaRPr sz="4600"/>
          </a:p>
        </p:txBody>
      </p:sp>
      <p:pic>
        <p:nvPicPr>
          <p:cNvPr id="856" name="Google Shape;85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262" y="3881743"/>
            <a:ext cx="1522001" cy="152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6535" y="3968950"/>
            <a:ext cx="1522001" cy="15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9435" y="3968941"/>
            <a:ext cx="1522001" cy="15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3637" y="3968949"/>
            <a:ext cx="1522001" cy="15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8"/>
          <p:cNvSpPr txBox="1"/>
          <p:nvPr/>
        </p:nvSpPr>
        <p:spPr>
          <a:xfrm>
            <a:off x="1072175" y="616348"/>
            <a:ext cx="5261610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ahoma"/>
                <a:ea typeface="Tahoma"/>
                <a:cs typeface="Tahoma"/>
                <a:sym typeface="Tahoma"/>
              </a:rPr>
              <a:t>Para medir todas las  conversiones…</a:t>
            </a:r>
            <a:endParaRPr sz="4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5" name="Google Shape;865;p98"/>
          <p:cNvSpPr txBox="1"/>
          <p:nvPr/>
        </p:nvSpPr>
        <p:spPr>
          <a:xfrm>
            <a:off x="2165675" y="3680416"/>
            <a:ext cx="297497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Tahoma"/>
                <a:ea typeface="Tahoma"/>
                <a:cs typeface="Tahoma"/>
                <a:sym typeface="Tahoma"/>
              </a:rPr>
              <a:t>CRM </a:t>
            </a:r>
            <a:r>
              <a:rPr b="1" lang="en-US" sz="7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7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5799" y="3597724"/>
            <a:ext cx="2453777" cy="17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9"/>
          <p:cNvSpPr txBox="1"/>
          <p:nvPr>
            <p:ph type="title"/>
          </p:nvPr>
        </p:nvSpPr>
        <p:spPr>
          <a:xfrm>
            <a:off x="1072175" y="652485"/>
            <a:ext cx="6786245" cy="1414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127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Crea una fuente de datos  combinados:</a:t>
            </a:r>
            <a:endParaRPr/>
          </a:p>
        </p:txBody>
      </p:sp>
      <p:sp>
        <p:nvSpPr>
          <p:cNvPr id="872" name="Google Shape;872;p99"/>
          <p:cNvSpPr txBox="1"/>
          <p:nvPr/>
        </p:nvSpPr>
        <p:spPr>
          <a:xfrm>
            <a:off x="4660849" y="3178345"/>
            <a:ext cx="4307205" cy="2555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504825" lvl="0" marL="516890" marR="89535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Google Analytics y  tu CRM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981075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Google Ads y  Facebook Ads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Con Google Sheets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73" name="Google Shape;87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775" y="3157174"/>
            <a:ext cx="2535349" cy="253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100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879" name="Google Shape;879;p100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80" name="Google Shape;880;p100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81" name="Google Shape;881;p100"/>
          <p:cNvSpPr txBox="1"/>
          <p:nvPr>
            <p:ph type="title"/>
          </p:nvPr>
        </p:nvSpPr>
        <p:spPr>
          <a:xfrm>
            <a:off x="1374639" y="2463145"/>
            <a:ext cx="7107555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89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Crea tus propias  métricas con campos  calculados</a:t>
            </a:r>
            <a:endParaRPr sz="60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1"/>
          <p:cNvSpPr txBox="1"/>
          <p:nvPr>
            <p:ph type="title"/>
          </p:nvPr>
        </p:nvSpPr>
        <p:spPr>
          <a:xfrm>
            <a:off x="1072175" y="616348"/>
            <a:ext cx="6003925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000000"/>
                </a:solidFill>
              </a:rPr>
              <a:t>¿Cómo medir la tasa de  conversión?</a:t>
            </a:r>
            <a:endParaRPr sz="4600"/>
          </a:p>
        </p:txBody>
      </p:sp>
      <p:sp>
        <p:nvSpPr>
          <p:cNvPr id="887" name="Google Shape;887;p101"/>
          <p:cNvSpPr txBox="1"/>
          <p:nvPr/>
        </p:nvSpPr>
        <p:spPr>
          <a:xfrm>
            <a:off x="5080374" y="3408608"/>
            <a:ext cx="3429635" cy="2059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04825" lvl="0" marL="51689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Conversiones/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51689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ahoma"/>
                <a:ea typeface="Tahoma"/>
                <a:cs typeface="Tahoma"/>
                <a:sym typeface="Tahoma"/>
              </a:rPr>
              <a:t>sesiones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Conversiones/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51689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ahoma"/>
                <a:ea typeface="Tahoma"/>
                <a:cs typeface="Tahoma"/>
                <a:sym typeface="Tahoma"/>
              </a:rPr>
              <a:t>usuarios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8" name="Google Shape;88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675" y="3145200"/>
            <a:ext cx="2592774" cy="259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4524"/>
            <a:ext cx="4925050" cy="60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2699" y="1314524"/>
            <a:ext cx="4778999" cy="6026074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02"/>
          <p:cNvSpPr/>
          <p:nvPr/>
        </p:nvSpPr>
        <p:spPr>
          <a:xfrm>
            <a:off x="1833699" y="424876"/>
            <a:ext cx="1094105" cy="459105"/>
          </a:xfrm>
          <a:custGeom>
            <a:rect b="b" l="l" r="r" t="t"/>
            <a:pathLst>
              <a:path extrusionOk="0" h="459105" w="1094105">
                <a:moveTo>
                  <a:pt x="182165" y="454372"/>
                </a:moveTo>
                <a:lnTo>
                  <a:pt x="0" y="454372"/>
                </a:lnTo>
                <a:lnTo>
                  <a:pt x="0" y="4762"/>
                </a:lnTo>
                <a:lnTo>
                  <a:pt x="168622" y="4762"/>
                </a:lnTo>
                <a:lnTo>
                  <a:pt x="211187" y="6957"/>
                </a:lnTo>
                <a:lnTo>
                  <a:pt x="262951" y="18361"/>
                </a:lnTo>
                <a:lnTo>
                  <a:pt x="301823" y="38844"/>
                </a:lnTo>
                <a:lnTo>
                  <a:pt x="327942" y="67809"/>
                </a:lnTo>
                <a:lnTo>
                  <a:pt x="340744" y="102691"/>
                </a:lnTo>
                <a:lnTo>
                  <a:pt x="122932" y="102691"/>
                </a:lnTo>
                <a:lnTo>
                  <a:pt x="122932" y="183802"/>
                </a:lnTo>
                <a:lnTo>
                  <a:pt x="329707" y="183802"/>
                </a:lnTo>
                <a:lnTo>
                  <a:pt x="329096" y="184881"/>
                </a:lnTo>
                <a:lnTo>
                  <a:pt x="299144" y="215503"/>
                </a:lnTo>
                <a:lnTo>
                  <a:pt x="291337" y="220860"/>
                </a:lnTo>
                <a:lnTo>
                  <a:pt x="280541" y="220860"/>
                </a:lnTo>
                <a:lnTo>
                  <a:pt x="282823" y="224234"/>
                </a:lnTo>
                <a:lnTo>
                  <a:pt x="297641" y="224234"/>
                </a:lnTo>
                <a:lnTo>
                  <a:pt x="306697" y="227818"/>
                </a:lnTo>
                <a:lnTo>
                  <a:pt x="318966" y="236069"/>
                </a:lnTo>
                <a:lnTo>
                  <a:pt x="330696" y="247501"/>
                </a:lnTo>
                <a:lnTo>
                  <a:pt x="340723" y="261425"/>
                </a:lnTo>
                <a:lnTo>
                  <a:pt x="346377" y="273843"/>
                </a:lnTo>
                <a:lnTo>
                  <a:pt x="122932" y="273843"/>
                </a:lnTo>
                <a:lnTo>
                  <a:pt x="122932" y="355848"/>
                </a:lnTo>
                <a:lnTo>
                  <a:pt x="347258" y="355848"/>
                </a:lnTo>
                <a:lnTo>
                  <a:pt x="347085" y="356499"/>
                </a:lnTo>
                <a:lnTo>
                  <a:pt x="327719" y="393762"/>
                </a:lnTo>
                <a:lnTo>
                  <a:pt x="296381" y="423471"/>
                </a:lnTo>
                <a:lnTo>
                  <a:pt x="254049" y="443954"/>
                </a:lnTo>
                <a:lnTo>
                  <a:pt x="201727" y="453721"/>
                </a:lnTo>
                <a:lnTo>
                  <a:pt x="182165" y="454372"/>
                </a:lnTo>
                <a:close/>
              </a:path>
              <a:path extrusionOk="0" h="459105" w="1094105">
                <a:moveTo>
                  <a:pt x="329707" y="183802"/>
                </a:moveTo>
                <a:lnTo>
                  <a:pt x="162222" y="183802"/>
                </a:lnTo>
                <a:lnTo>
                  <a:pt x="169645" y="183672"/>
                </a:lnTo>
                <a:lnTo>
                  <a:pt x="176584" y="183281"/>
                </a:lnTo>
                <a:lnTo>
                  <a:pt x="215007" y="168671"/>
                </a:lnTo>
                <a:lnTo>
                  <a:pt x="217289" y="163710"/>
                </a:lnTo>
                <a:lnTo>
                  <a:pt x="219670" y="158749"/>
                </a:lnTo>
                <a:lnTo>
                  <a:pt x="220860" y="152003"/>
                </a:lnTo>
                <a:lnTo>
                  <a:pt x="220860" y="134838"/>
                </a:lnTo>
                <a:lnTo>
                  <a:pt x="219918" y="128041"/>
                </a:lnTo>
                <a:lnTo>
                  <a:pt x="216148" y="118119"/>
                </a:lnTo>
                <a:lnTo>
                  <a:pt x="213369" y="114200"/>
                </a:lnTo>
                <a:lnTo>
                  <a:pt x="209698" y="111323"/>
                </a:lnTo>
                <a:lnTo>
                  <a:pt x="206126" y="108446"/>
                </a:lnTo>
                <a:lnTo>
                  <a:pt x="168622" y="102691"/>
                </a:lnTo>
                <a:lnTo>
                  <a:pt x="340744" y="102691"/>
                </a:lnTo>
                <a:lnTo>
                  <a:pt x="341151" y="104365"/>
                </a:lnTo>
                <a:lnTo>
                  <a:pt x="343020" y="117806"/>
                </a:lnTo>
                <a:lnTo>
                  <a:pt x="343644" y="131861"/>
                </a:lnTo>
                <a:lnTo>
                  <a:pt x="343355" y="139842"/>
                </a:lnTo>
                <a:lnTo>
                  <a:pt x="333077" y="177849"/>
                </a:lnTo>
                <a:lnTo>
                  <a:pt x="329707" y="183802"/>
                </a:lnTo>
                <a:close/>
              </a:path>
              <a:path extrusionOk="0" h="459105" w="1094105">
                <a:moveTo>
                  <a:pt x="282823" y="224234"/>
                </a:moveTo>
                <a:lnTo>
                  <a:pt x="280541" y="220860"/>
                </a:lnTo>
                <a:lnTo>
                  <a:pt x="289492" y="222127"/>
                </a:lnTo>
                <a:lnTo>
                  <a:pt x="289024" y="222448"/>
                </a:lnTo>
                <a:lnTo>
                  <a:pt x="282823" y="224234"/>
                </a:lnTo>
                <a:close/>
              </a:path>
              <a:path extrusionOk="0" h="459105" w="1094105">
                <a:moveTo>
                  <a:pt x="289492" y="222127"/>
                </a:moveTo>
                <a:lnTo>
                  <a:pt x="280541" y="220860"/>
                </a:lnTo>
                <a:lnTo>
                  <a:pt x="291337" y="220860"/>
                </a:lnTo>
                <a:lnTo>
                  <a:pt x="289492" y="222127"/>
                </a:lnTo>
                <a:close/>
              </a:path>
              <a:path extrusionOk="0" h="459105" w="1094105">
                <a:moveTo>
                  <a:pt x="297641" y="224234"/>
                </a:moveTo>
                <a:lnTo>
                  <a:pt x="282823" y="224234"/>
                </a:lnTo>
                <a:lnTo>
                  <a:pt x="289024" y="222448"/>
                </a:lnTo>
                <a:lnTo>
                  <a:pt x="289492" y="222127"/>
                </a:lnTo>
                <a:lnTo>
                  <a:pt x="293889" y="222749"/>
                </a:lnTo>
                <a:lnTo>
                  <a:pt x="297641" y="224234"/>
                </a:lnTo>
                <a:close/>
              </a:path>
              <a:path extrusionOk="0" h="459105" w="1094105">
                <a:moveTo>
                  <a:pt x="347258" y="355848"/>
                </a:moveTo>
                <a:lnTo>
                  <a:pt x="180379" y="355848"/>
                </a:lnTo>
                <a:lnTo>
                  <a:pt x="188490" y="355596"/>
                </a:lnTo>
                <a:lnTo>
                  <a:pt x="195708" y="354843"/>
                </a:lnTo>
                <a:lnTo>
                  <a:pt x="228550" y="333722"/>
                </a:lnTo>
                <a:lnTo>
                  <a:pt x="232023" y="317748"/>
                </a:lnTo>
                <a:lnTo>
                  <a:pt x="232023" y="305544"/>
                </a:lnTo>
                <a:lnTo>
                  <a:pt x="231278" y="300037"/>
                </a:lnTo>
                <a:lnTo>
                  <a:pt x="229790" y="295572"/>
                </a:lnTo>
                <a:lnTo>
                  <a:pt x="228302" y="291008"/>
                </a:lnTo>
                <a:lnTo>
                  <a:pt x="225821" y="287238"/>
                </a:lnTo>
                <a:lnTo>
                  <a:pt x="222349" y="284261"/>
                </a:lnTo>
                <a:lnTo>
                  <a:pt x="218876" y="281185"/>
                </a:lnTo>
                <a:lnTo>
                  <a:pt x="179784" y="273843"/>
                </a:lnTo>
                <a:lnTo>
                  <a:pt x="346377" y="273843"/>
                </a:lnTo>
                <a:lnTo>
                  <a:pt x="347885" y="277155"/>
                </a:lnTo>
                <a:lnTo>
                  <a:pt x="352183" y="294688"/>
                </a:lnTo>
                <a:lnTo>
                  <a:pt x="353615" y="314027"/>
                </a:lnTo>
                <a:lnTo>
                  <a:pt x="352890" y="328668"/>
                </a:lnTo>
                <a:lnTo>
                  <a:pt x="350713" y="342825"/>
                </a:lnTo>
                <a:lnTo>
                  <a:pt x="347258" y="355848"/>
                </a:lnTo>
                <a:close/>
              </a:path>
              <a:path extrusionOk="0" h="459105" w="1094105">
                <a:moveTo>
                  <a:pt x="446453" y="159990"/>
                </a:moveTo>
                <a:lnTo>
                  <a:pt x="444072" y="159990"/>
                </a:lnTo>
                <a:lnTo>
                  <a:pt x="441591" y="159891"/>
                </a:lnTo>
                <a:lnTo>
                  <a:pt x="371890" y="148083"/>
                </a:lnTo>
                <a:lnTo>
                  <a:pt x="375657" y="126494"/>
                </a:lnTo>
                <a:lnTo>
                  <a:pt x="392875" y="76795"/>
                </a:lnTo>
                <a:lnTo>
                  <a:pt x="418548" y="43085"/>
                </a:lnTo>
                <a:lnTo>
                  <a:pt x="451885" y="18901"/>
                </a:lnTo>
                <a:lnTo>
                  <a:pt x="491622" y="4688"/>
                </a:lnTo>
                <a:lnTo>
                  <a:pt x="536047" y="0"/>
                </a:lnTo>
                <a:lnTo>
                  <a:pt x="552474" y="623"/>
                </a:lnTo>
                <a:lnTo>
                  <a:pt x="597067" y="9971"/>
                </a:lnTo>
                <a:lnTo>
                  <a:pt x="633930" y="29533"/>
                </a:lnTo>
                <a:lnTo>
                  <a:pt x="661584" y="57856"/>
                </a:lnTo>
                <a:lnTo>
                  <a:pt x="678932" y="93891"/>
                </a:lnTo>
                <a:lnTo>
                  <a:pt x="679968" y="98077"/>
                </a:lnTo>
                <a:lnTo>
                  <a:pt x="525381" y="98077"/>
                </a:lnTo>
                <a:lnTo>
                  <a:pt x="520421" y="98871"/>
                </a:lnTo>
                <a:lnTo>
                  <a:pt x="515956" y="100458"/>
                </a:lnTo>
                <a:lnTo>
                  <a:pt x="511590" y="101947"/>
                </a:lnTo>
                <a:lnTo>
                  <a:pt x="507621" y="103981"/>
                </a:lnTo>
                <a:lnTo>
                  <a:pt x="489018" y="127248"/>
                </a:lnTo>
                <a:lnTo>
                  <a:pt x="485902" y="134801"/>
                </a:lnTo>
                <a:lnTo>
                  <a:pt x="454313" y="159469"/>
                </a:lnTo>
                <a:lnTo>
                  <a:pt x="446453" y="159990"/>
                </a:lnTo>
                <a:close/>
              </a:path>
              <a:path extrusionOk="0" h="459105" w="1094105">
                <a:moveTo>
                  <a:pt x="690680" y="454372"/>
                </a:moveTo>
                <a:lnTo>
                  <a:pt x="367574" y="454372"/>
                </a:lnTo>
                <a:lnTo>
                  <a:pt x="367574" y="406102"/>
                </a:lnTo>
                <a:lnTo>
                  <a:pt x="386922" y="368796"/>
                </a:lnTo>
                <a:lnTo>
                  <a:pt x="509556" y="245417"/>
                </a:lnTo>
                <a:lnTo>
                  <a:pt x="516960" y="237864"/>
                </a:lnTo>
                <a:lnTo>
                  <a:pt x="546131" y="203075"/>
                </a:lnTo>
                <a:lnTo>
                  <a:pt x="564474" y="164752"/>
                </a:lnTo>
                <a:lnTo>
                  <a:pt x="567897" y="138558"/>
                </a:lnTo>
                <a:lnTo>
                  <a:pt x="567348" y="128829"/>
                </a:lnTo>
                <a:lnTo>
                  <a:pt x="539917" y="98691"/>
                </a:lnTo>
                <a:lnTo>
                  <a:pt x="530838" y="98077"/>
                </a:lnTo>
                <a:lnTo>
                  <a:pt x="679968" y="98077"/>
                </a:lnTo>
                <a:lnTo>
                  <a:pt x="682234" y="107230"/>
                </a:lnTo>
                <a:lnTo>
                  <a:pt x="684215" y="121127"/>
                </a:lnTo>
                <a:lnTo>
                  <a:pt x="684840" y="134801"/>
                </a:lnTo>
                <a:lnTo>
                  <a:pt x="684769" y="138558"/>
                </a:lnTo>
                <a:lnTo>
                  <a:pt x="677732" y="182463"/>
                </a:lnTo>
                <a:lnTo>
                  <a:pt x="658533" y="222944"/>
                </a:lnTo>
                <a:lnTo>
                  <a:pt x="631000" y="259258"/>
                </a:lnTo>
                <a:lnTo>
                  <a:pt x="598555" y="293935"/>
                </a:lnTo>
                <a:lnTo>
                  <a:pt x="532364" y="352219"/>
                </a:lnTo>
                <a:lnTo>
                  <a:pt x="525431" y="353417"/>
                </a:lnTo>
                <a:lnTo>
                  <a:pt x="520421" y="356889"/>
                </a:lnTo>
                <a:lnTo>
                  <a:pt x="521313" y="361949"/>
                </a:lnTo>
                <a:lnTo>
                  <a:pt x="680169" y="361949"/>
                </a:lnTo>
                <a:lnTo>
                  <a:pt x="683815" y="366117"/>
                </a:lnTo>
                <a:lnTo>
                  <a:pt x="687629" y="373112"/>
                </a:lnTo>
                <a:lnTo>
                  <a:pt x="689917" y="381000"/>
                </a:lnTo>
                <a:lnTo>
                  <a:pt x="690680" y="389780"/>
                </a:lnTo>
                <a:lnTo>
                  <a:pt x="690680" y="454372"/>
                </a:lnTo>
                <a:close/>
              </a:path>
              <a:path extrusionOk="0" h="459105" w="1094105">
                <a:moveTo>
                  <a:pt x="680169" y="361949"/>
                </a:moveTo>
                <a:lnTo>
                  <a:pt x="521313" y="361949"/>
                </a:lnTo>
                <a:lnTo>
                  <a:pt x="532364" y="352219"/>
                </a:lnTo>
                <a:lnTo>
                  <a:pt x="567599" y="348555"/>
                </a:lnTo>
                <a:lnTo>
                  <a:pt x="647073" y="348555"/>
                </a:lnTo>
                <a:lnTo>
                  <a:pt x="680169" y="361949"/>
                </a:lnTo>
                <a:close/>
              </a:path>
              <a:path extrusionOk="0" h="459105" w="1094105">
                <a:moveTo>
                  <a:pt x="521313" y="361949"/>
                </a:moveTo>
                <a:lnTo>
                  <a:pt x="520421" y="356889"/>
                </a:lnTo>
                <a:lnTo>
                  <a:pt x="525431" y="353417"/>
                </a:lnTo>
                <a:lnTo>
                  <a:pt x="532364" y="352219"/>
                </a:lnTo>
                <a:lnTo>
                  <a:pt x="521313" y="361949"/>
                </a:lnTo>
                <a:close/>
              </a:path>
              <a:path extrusionOk="0" h="459105" w="1094105">
                <a:moveTo>
                  <a:pt x="916972" y="458985"/>
                </a:moveTo>
                <a:lnTo>
                  <a:pt x="868491" y="454632"/>
                </a:lnTo>
                <a:lnTo>
                  <a:pt x="825145" y="441573"/>
                </a:lnTo>
                <a:lnTo>
                  <a:pt x="787566" y="420774"/>
                </a:lnTo>
                <a:lnTo>
                  <a:pt x="756089" y="393203"/>
                </a:lnTo>
                <a:lnTo>
                  <a:pt x="731011" y="359494"/>
                </a:lnTo>
                <a:lnTo>
                  <a:pt x="712631" y="320278"/>
                </a:lnTo>
                <a:lnTo>
                  <a:pt x="701357" y="276485"/>
                </a:lnTo>
                <a:lnTo>
                  <a:pt x="697599" y="229344"/>
                </a:lnTo>
                <a:lnTo>
                  <a:pt x="698669" y="204843"/>
                </a:lnTo>
                <a:lnTo>
                  <a:pt x="707227" y="158855"/>
                </a:lnTo>
                <a:lnTo>
                  <a:pt x="724239" y="116978"/>
                </a:lnTo>
                <a:lnTo>
                  <a:pt x="748396" y="80636"/>
                </a:lnTo>
                <a:lnTo>
                  <a:pt x="779446" y="50117"/>
                </a:lnTo>
                <a:lnTo>
                  <a:pt x="816578" y="26305"/>
                </a:lnTo>
                <a:lnTo>
                  <a:pt x="859459" y="9543"/>
                </a:lnTo>
                <a:lnTo>
                  <a:pt x="906861" y="1060"/>
                </a:lnTo>
                <a:lnTo>
                  <a:pt x="932153" y="0"/>
                </a:lnTo>
                <a:lnTo>
                  <a:pt x="944552" y="279"/>
                </a:lnTo>
                <a:lnTo>
                  <a:pt x="990614" y="6911"/>
                </a:lnTo>
                <a:lnTo>
                  <a:pt x="1031012" y="20966"/>
                </a:lnTo>
                <a:lnTo>
                  <a:pt x="1065995" y="42053"/>
                </a:lnTo>
                <a:lnTo>
                  <a:pt x="1093929" y="67865"/>
                </a:lnTo>
                <a:lnTo>
                  <a:pt x="1065710" y="105667"/>
                </a:lnTo>
                <a:lnTo>
                  <a:pt x="931557" y="105667"/>
                </a:lnTo>
                <a:lnTo>
                  <a:pt x="919632" y="106198"/>
                </a:lnTo>
                <a:lnTo>
                  <a:pt x="877654" y="118848"/>
                </a:lnTo>
                <a:lnTo>
                  <a:pt x="846427" y="146753"/>
                </a:lnTo>
                <a:lnTo>
                  <a:pt x="827284" y="189104"/>
                </a:lnTo>
                <a:lnTo>
                  <a:pt x="822764" y="229344"/>
                </a:lnTo>
                <a:lnTo>
                  <a:pt x="823266" y="244217"/>
                </a:lnTo>
                <a:lnTo>
                  <a:pt x="830801" y="283368"/>
                </a:lnTo>
                <a:lnTo>
                  <a:pt x="852678" y="322212"/>
                </a:lnTo>
                <a:lnTo>
                  <a:pt x="884379" y="345727"/>
                </a:lnTo>
                <a:lnTo>
                  <a:pt x="923372" y="353764"/>
                </a:lnTo>
                <a:lnTo>
                  <a:pt x="1065361" y="353764"/>
                </a:lnTo>
                <a:lnTo>
                  <a:pt x="1088720" y="378321"/>
                </a:lnTo>
                <a:lnTo>
                  <a:pt x="1053038" y="416123"/>
                </a:lnTo>
                <a:lnTo>
                  <a:pt x="1013561" y="440828"/>
                </a:lnTo>
                <a:lnTo>
                  <a:pt x="968801" y="454446"/>
                </a:lnTo>
                <a:lnTo>
                  <a:pt x="943770" y="457851"/>
                </a:lnTo>
                <a:lnTo>
                  <a:pt x="916972" y="458985"/>
                </a:lnTo>
                <a:close/>
              </a:path>
              <a:path extrusionOk="0" h="459105" w="1094105">
                <a:moveTo>
                  <a:pt x="1032959" y="136326"/>
                </a:moveTo>
                <a:lnTo>
                  <a:pt x="1019663" y="136326"/>
                </a:lnTo>
                <a:lnTo>
                  <a:pt x="1014901" y="135284"/>
                </a:lnTo>
                <a:lnTo>
                  <a:pt x="995305" y="124122"/>
                </a:lnTo>
                <a:lnTo>
                  <a:pt x="991535" y="121741"/>
                </a:lnTo>
                <a:lnTo>
                  <a:pt x="949317" y="106362"/>
                </a:lnTo>
                <a:lnTo>
                  <a:pt x="941082" y="105667"/>
                </a:lnTo>
                <a:lnTo>
                  <a:pt x="1065710" y="105667"/>
                </a:lnTo>
                <a:lnTo>
                  <a:pt x="1054489" y="120699"/>
                </a:lnTo>
                <a:lnTo>
                  <a:pt x="1051612" y="124370"/>
                </a:lnTo>
                <a:lnTo>
                  <a:pt x="1047941" y="127892"/>
                </a:lnTo>
                <a:lnTo>
                  <a:pt x="1043476" y="131266"/>
                </a:lnTo>
                <a:lnTo>
                  <a:pt x="1039110" y="134639"/>
                </a:lnTo>
                <a:lnTo>
                  <a:pt x="1032959" y="136326"/>
                </a:lnTo>
                <a:close/>
              </a:path>
              <a:path extrusionOk="0" h="459105" w="1094105">
                <a:moveTo>
                  <a:pt x="1065361" y="353764"/>
                </a:moveTo>
                <a:lnTo>
                  <a:pt x="931805" y="353764"/>
                </a:lnTo>
                <a:lnTo>
                  <a:pt x="939395" y="353367"/>
                </a:lnTo>
                <a:lnTo>
                  <a:pt x="953102" y="351755"/>
                </a:lnTo>
                <a:lnTo>
                  <a:pt x="990840" y="334317"/>
                </a:lnTo>
                <a:lnTo>
                  <a:pt x="996497" y="329486"/>
                </a:lnTo>
                <a:lnTo>
                  <a:pt x="999373" y="327074"/>
                </a:lnTo>
                <a:lnTo>
                  <a:pt x="1002895" y="324842"/>
                </a:lnTo>
                <a:lnTo>
                  <a:pt x="1006864" y="322957"/>
                </a:lnTo>
                <a:lnTo>
                  <a:pt x="1010932" y="321071"/>
                </a:lnTo>
                <a:lnTo>
                  <a:pt x="1015347" y="320129"/>
                </a:lnTo>
                <a:lnTo>
                  <a:pt x="1023880" y="320129"/>
                </a:lnTo>
                <a:lnTo>
                  <a:pt x="1027651" y="320873"/>
                </a:lnTo>
                <a:lnTo>
                  <a:pt x="1031421" y="322361"/>
                </a:lnTo>
                <a:lnTo>
                  <a:pt x="1035191" y="323750"/>
                </a:lnTo>
                <a:lnTo>
                  <a:pt x="1038813" y="326132"/>
                </a:lnTo>
                <a:lnTo>
                  <a:pt x="1042285" y="329505"/>
                </a:lnTo>
                <a:lnTo>
                  <a:pt x="1065361" y="3537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6" name="Google Shape;896;p102"/>
          <p:cNvSpPr/>
          <p:nvPr/>
        </p:nvSpPr>
        <p:spPr>
          <a:xfrm>
            <a:off x="6802749" y="424876"/>
            <a:ext cx="1075690" cy="454659"/>
          </a:xfrm>
          <a:custGeom>
            <a:rect b="b" l="l" r="r" t="t"/>
            <a:pathLst>
              <a:path extrusionOk="0" h="454659" w="1075690">
                <a:moveTo>
                  <a:pt x="182165" y="454372"/>
                </a:moveTo>
                <a:lnTo>
                  <a:pt x="0" y="454372"/>
                </a:lnTo>
                <a:lnTo>
                  <a:pt x="0" y="4762"/>
                </a:lnTo>
                <a:lnTo>
                  <a:pt x="168622" y="4762"/>
                </a:lnTo>
                <a:lnTo>
                  <a:pt x="211187" y="6957"/>
                </a:lnTo>
                <a:lnTo>
                  <a:pt x="262951" y="18361"/>
                </a:lnTo>
                <a:lnTo>
                  <a:pt x="301823" y="38844"/>
                </a:lnTo>
                <a:lnTo>
                  <a:pt x="327942" y="67809"/>
                </a:lnTo>
                <a:lnTo>
                  <a:pt x="340744" y="102691"/>
                </a:lnTo>
                <a:lnTo>
                  <a:pt x="122932" y="102691"/>
                </a:lnTo>
                <a:lnTo>
                  <a:pt x="122932" y="183802"/>
                </a:lnTo>
                <a:lnTo>
                  <a:pt x="329707" y="183802"/>
                </a:lnTo>
                <a:lnTo>
                  <a:pt x="329096" y="184881"/>
                </a:lnTo>
                <a:lnTo>
                  <a:pt x="299144" y="215503"/>
                </a:lnTo>
                <a:lnTo>
                  <a:pt x="291337" y="220860"/>
                </a:lnTo>
                <a:lnTo>
                  <a:pt x="280541" y="220860"/>
                </a:lnTo>
                <a:lnTo>
                  <a:pt x="282823" y="224234"/>
                </a:lnTo>
                <a:lnTo>
                  <a:pt x="297641" y="224234"/>
                </a:lnTo>
                <a:lnTo>
                  <a:pt x="306697" y="227818"/>
                </a:lnTo>
                <a:lnTo>
                  <a:pt x="318966" y="236069"/>
                </a:lnTo>
                <a:lnTo>
                  <a:pt x="330696" y="247501"/>
                </a:lnTo>
                <a:lnTo>
                  <a:pt x="340723" y="261425"/>
                </a:lnTo>
                <a:lnTo>
                  <a:pt x="346377" y="273843"/>
                </a:lnTo>
                <a:lnTo>
                  <a:pt x="122932" y="273843"/>
                </a:lnTo>
                <a:lnTo>
                  <a:pt x="122932" y="355848"/>
                </a:lnTo>
                <a:lnTo>
                  <a:pt x="347258" y="355848"/>
                </a:lnTo>
                <a:lnTo>
                  <a:pt x="347085" y="356499"/>
                </a:lnTo>
                <a:lnTo>
                  <a:pt x="327719" y="393762"/>
                </a:lnTo>
                <a:lnTo>
                  <a:pt x="296381" y="423471"/>
                </a:lnTo>
                <a:lnTo>
                  <a:pt x="254049" y="443954"/>
                </a:lnTo>
                <a:lnTo>
                  <a:pt x="201727" y="453721"/>
                </a:lnTo>
                <a:lnTo>
                  <a:pt x="182165" y="454372"/>
                </a:lnTo>
                <a:close/>
              </a:path>
              <a:path extrusionOk="0" h="454659" w="1075690">
                <a:moveTo>
                  <a:pt x="329707" y="183802"/>
                </a:moveTo>
                <a:lnTo>
                  <a:pt x="162222" y="183802"/>
                </a:lnTo>
                <a:lnTo>
                  <a:pt x="169645" y="183672"/>
                </a:lnTo>
                <a:lnTo>
                  <a:pt x="176584" y="183281"/>
                </a:lnTo>
                <a:lnTo>
                  <a:pt x="215007" y="168671"/>
                </a:lnTo>
                <a:lnTo>
                  <a:pt x="217289" y="163710"/>
                </a:lnTo>
                <a:lnTo>
                  <a:pt x="219670" y="158749"/>
                </a:lnTo>
                <a:lnTo>
                  <a:pt x="220860" y="152003"/>
                </a:lnTo>
                <a:lnTo>
                  <a:pt x="220860" y="134838"/>
                </a:lnTo>
                <a:lnTo>
                  <a:pt x="219918" y="128041"/>
                </a:lnTo>
                <a:lnTo>
                  <a:pt x="216148" y="118119"/>
                </a:lnTo>
                <a:lnTo>
                  <a:pt x="213369" y="114200"/>
                </a:lnTo>
                <a:lnTo>
                  <a:pt x="209698" y="111323"/>
                </a:lnTo>
                <a:lnTo>
                  <a:pt x="206126" y="108446"/>
                </a:lnTo>
                <a:lnTo>
                  <a:pt x="168622" y="102691"/>
                </a:lnTo>
                <a:lnTo>
                  <a:pt x="340744" y="102691"/>
                </a:lnTo>
                <a:lnTo>
                  <a:pt x="341151" y="104365"/>
                </a:lnTo>
                <a:lnTo>
                  <a:pt x="343020" y="117806"/>
                </a:lnTo>
                <a:lnTo>
                  <a:pt x="343644" y="131861"/>
                </a:lnTo>
                <a:lnTo>
                  <a:pt x="343355" y="139842"/>
                </a:lnTo>
                <a:lnTo>
                  <a:pt x="333077" y="177849"/>
                </a:lnTo>
                <a:lnTo>
                  <a:pt x="329707" y="183802"/>
                </a:lnTo>
                <a:close/>
              </a:path>
              <a:path extrusionOk="0" h="454659" w="1075690">
                <a:moveTo>
                  <a:pt x="282823" y="224234"/>
                </a:moveTo>
                <a:lnTo>
                  <a:pt x="280541" y="220860"/>
                </a:lnTo>
                <a:lnTo>
                  <a:pt x="289492" y="222127"/>
                </a:lnTo>
                <a:lnTo>
                  <a:pt x="289024" y="222448"/>
                </a:lnTo>
                <a:lnTo>
                  <a:pt x="282823" y="224234"/>
                </a:lnTo>
                <a:close/>
              </a:path>
              <a:path extrusionOk="0" h="454659" w="1075690">
                <a:moveTo>
                  <a:pt x="289492" y="222127"/>
                </a:moveTo>
                <a:lnTo>
                  <a:pt x="280541" y="220860"/>
                </a:lnTo>
                <a:lnTo>
                  <a:pt x="291337" y="220860"/>
                </a:lnTo>
                <a:lnTo>
                  <a:pt x="289492" y="222127"/>
                </a:lnTo>
                <a:close/>
              </a:path>
              <a:path extrusionOk="0" h="454659" w="1075690">
                <a:moveTo>
                  <a:pt x="297641" y="224234"/>
                </a:moveTo>
                <a:lnTo>
                  <a:pt x="282823" y="224234"/>
                </a:lnTo>
                <a:lnTo>
                  <a:pt x="289024" y="222448"/>
                </a:lnTo>
                <a:lnTo>
                  <a:pt x="289492" y="222127"/>
                </a:lnTo>
                <a:lnTo>
                  <a:pt x="293889" y="222749"/>
                </a:lnTo>
                <a:lnTo>
                  <a:pt x="297641" y="224234"/>
                </a:lnTo>
                <a:close/>
              </a:path>
              <a:path extrusionOk="0" h="454659" w="1075690">
                <a:moveTo>
                  <a:pt x="347258" y="355848"/>
                </a:moveTo>
                <a:lnTo>
                  <a:pt x="180379" y="355848"/>
                </a:lnTo>
                <a:lnTo>
                  <a:pt x="188490" y="355596"/>
                </a:lnTo>
                <a:lnTo>
                  <a:pt x="195708" y="354843"/>
                </a:lnTo>
                <a:lnTo>
                  <a:pt x="228550" y="333722"/>
                </a:lnTo>
                <a:lnTo>
                  <a:pt x="232023" y="317748"/>
                </a:lnTo>
                <a:lnTo>
                  <a:pt x="232023" y="305544"/>
                </a:lnTo>
                <a:lnTo>
                  <a:pt x="231278" y="300037"/>
                </a:lnTo>
                <a:lnTo>
                  <a:pt x="229790" y="295572"/>
                </a:lnTo>
                <a:lnTo>
                  <a:pt x="228302" y="291008"/>
                </a:lnTo>
                <a:lnTo>
                  <a:pt x="225821" y="287238"/>
                </a:lnTo>
                <a:lnTo>
                  <a:pt x="222349" y="284261"/>
                </a:lnTo>
                <a:lnTo>
                  <a:pt x="218876" y="281185"/>
                </a:lnTo>
                <a:lnTo>
                  <a:pt x="179784" y="273843"/>
                </a:lnTo>
                <a:lnTo>
                  <a:pt x="346377" y="273843"/>
                </a:lnTo>
                <a:lnTo>
                  <a:pt x="347885" y="277155"/>
                </a:lnTo>
                <a:lnTo>
                  <a:pt x="352183" y="294688"/>
                </a:lnTo>
                <a:lnTo>
                  <a:pt x="353615" y="314027"/>
                </a:lnTo>
                <a:lnTo>
                  <a:pt x="352890" y="328668"/>
                </a:lnTo>
                <a:lnTo>
                  <a:pt x="350713" y="342825"/>
                </a:lnTo>
                <a:lnTo>
                  <a:pt x="347258" y="355848"/>
                </a:lnTo>
                <a:close/>
              </a:path>
              <a:path extrusionOk="0" h="454659" w="1075690">
                <a:moveTo>
                  <a:pt x="446453" y="159990"/>
                </a:moveTo>
                <a:lnTo>
                  <a:pt x="444072" y="159990"/>
                </a:lnTo>
                <a:lnTo>
                  <a:pt x="441591" y="159891"/>
                </a:lnTo>
                <a:lnTo>
                  <a:pt x="371890" y="148083"/>
                </a:lnTo>
                <a:lnTo>
                  <a:pt x="375657" y="126494"/>
                </a:lnTo>
                <a:lnTo>
                  <a:pt x="392875" y="76795"/>
                </a:lnTo>
                <a:lnTo>
                  <a:pt x="418548" y="43085"/>
                </a:lnTo>
                <a:lnTo>
                  <a:pt x="451885" y="18901"/>
                </a:lnTo>
                <a:lnTo>
                  <a:pt x="491622" y="4688"/>
                </a:lnTo>
                <a:lnTo>
                  <a:pt x="536047" y="0"/>
                </a:lnTo>
                <a:lnTo>
                  <a:pt x="552474" y="623"/>
                </a:lnTo>
                <a:lnTo>
                  <a:pt x="597067" y="9971"/>
                </a:lnTo>
                <a:lnTo>
                  <a:pt x="633930" y="29533"/>
                </a:lnTo>
                <a:lnTo>
                  <a:pt x="661584" y="57856"/>
                </a:lnTo>
                <a:lnTo>
                  <a:pt x="678932" y="93891"/>
                </a:lnTo>
                <a:lnTo>
                  <a:pt x="679968" y="98077"/>
                </a:lnTo>
                <a:lnTo>
                  <a:pt x="525381" y="98077"/>
                </a:lnTo>
                <a:lnTo>
                  <a:pt x="520421" y="98871"/>
                </a:lnTo>
                <a:lnTo>
                  <a:pt x="515956" y="100458"/>
                </a:lnTo>
                <a:lnTo>
                  <a:pt x="511590" y="101947"/>
                </a:lnTo>
                <a:lnTo>
                  <a:pt x="507621" y="103981"/>
                </a:lnTo>
                <a:lnTo>
                  <a:pt x="489018" y="127248"/>
                </a:lnTo>
                <a:lnTo>
                  <a:pt x="485902" y="134801"/>
                </a:lnTo>
                <a:lnTo>
                  <a:pt x="454313" y="159469"/>
                </a:lnTo>
                <a:lnTo>
                  <a:pt x="446453" y="159990"/>
                </a:lnTo>
                <a:close/>
              </a:path>
              <a:path extrusionOk="0" h="454659" w="1075690">
                <a:moveTo>
                  <a:pt x="690680" y="454372"/>
                </a:moveTo>
                <a:lnTo>
                  <a:pt x="367574" y="454372"/>
                </a:lnTo>
                <a:lnTo>
                  <a:pt x="367574" y="406102"/>
                </a:lnTo>
                <a:lnTo>
                  <a:pt x="386922" y="368796"/>
                </a:lnTo>
                <a:lnTo>
                  <a:pt x="509556" y="245417"/>
                </a:lnTo>
                <a:lnTo>
                  <a:pt x="516960" y="237864"/>
                </a:lnTo>
                <a:lnTo>
                  <a:pt x="546131" y="203075"/>
                </a:lnTo>
                <a:lnTo>
                  <a:pt x="564474" y="164752"/>
                </a:lnTo>
                <a:lnTo>
                  <a:pt x="567897" y="138558"/>
                </a:lnTo>
                <a:lnTo>
                  <a:pt x="567348" y="128829"/>
                </a:lnTo>
                <a:lnTo>
                  <a:pt x="539917" y="98691"/>
                </a:lnTo>
                <a:lnTo>
                  <a:pt x="530838" y="98077"/>
                </a:lnTo>
                <a:lnTo>
                  <a:pt x="679968" y="98077"/>
                </a:lnTo>
                <a:lnTo>
                  <a:pt x="682234" y="107230"/>
                </a:lnTo>
                <a:lnTo>
                  <a:pt x="684215" y="121127"/>
                </a:lnTo>
                <a:lnTo>
                  <a:pt x="684840" y="134801"/>
                </a:lnTo>
                <a:lnTo>
                  <a:pt x="684769" y="138558"/>
                </a:lnTo>
                <a:lnTo>
                  <a:pt x="677732" y="182463"/>
                </a:lnTo>
                <a:lnTo>
                  <a:pt x="658533" y="222944"/>
                </a:lnTo>
                <a:lnTo>
                  <a:pt x="631000" y="259258"/>
                </a:lnTo>
                <a:lnTo>
                  <a:pt x="598555" y="293935"/>
                </a:lnTo>
                <a:lnTo>
                  <a:pt x="532364" y="352219"/>
                </a:lnTo>
                <a:lnTo>
                  <a:pt x="525431" y="353417"/>
                </a:lnTo>
                <a:lnTo>
                  <a:pt x="520421" y="356889"/>
                </a:lnTo>
                <a:lnTo>
                  <a:pt x="521313" y="361949"/>
                </a:lnTo>
                <a:lnTo>
                  <a:pt x="680169" y="361949"/>
                </a:lnTo>
                <a:lnTo>
                  <a:pt x="683815" y="366117"/>
                </a:lnTo>
                <a:lnTo>
                  <a:pt x="687629" y="373112"/>
                </a:lnTo>
                <a:lnTo>
                  <a:pt x="689917" y="381000"/>
                </a:lnTo>
                <a:lnTo>
                  <a:pt x="690680" y="389780"/>
                </a:lnTo>
                <a:lnTo>
                  <a:pt x="690680" y="454372"/>
                </a:lnTo>
                <a:close/>
              </a:path>
              <a:path extrusionOk="0" h="454659" w="1075690">
                <a:moveTo>
                  <a:pt x="680169" y="361949"/>
                </a:moveTo>
                <a:lnTo>
                  <a:pt x="521313" y="361949"/>
                </a:lnTo>
                <a:lnTo>
                  <a:pt x="532364" y="352219"/>
                </a:lnTo>
                <a:lnTo>
                  <a:pt x="567599" y="348555"/>
                </a:lnTo>
                <a:lnTo>
                  <a:pt x="647073" y="348555"/>
                </a:lnTo>
                <a:lnTo>
                  <a:pt x="680169" y="361949"/>
                </a:lnTo>
                <a:close/>
              </a:path>
              <a:path extrusionOk="0" h="454659" w="1075690">
                <a:moveTo>
                  <a:pt x="521313" y="361949"/>
                </a:moveTo>
                <a:lnTo>
                  <a:pt x="520421" y="356889"/>
                </a:lnTo>
                <a:lnTo>
                  <a:pt x="525431" y="353417"/>
                </a:lnTo>
                <a:lnTo>
                  <a:pt x="532364" y="352219"/>
                </a:lnTo>
                <a:lnTo>
                  <a:pt x="521313" y="361949"/>
                </a:lnTo>
                <a:close/>
              </a:path>
              <a:path extrusionOk="0" h="454659" w="1075690">
                <a:moveTo>
                  <a:pt x="904173" y="454372"/>
                </a:moveTo>
                <a:lnTo>
                  <a:pt x="722007" y="454372"/>
                </a:lnTo>
                <a:lnTo>
                  <a:pt x="722007" y="4762"/>
                </a:lnTo>
                <a:lnTo>
                  <a:pt x="890629" y="4762"/>
                </a:lnTo>
                <a:lnTo>
                  <a:pt x="933194" y="6957"/>
                </a:lnTo>
                <a:lnTo>
                  <a:pt x="984959" y="18361"/>
                </a:lnTo>
                <a:lnTo>
                  <a:pt x="1023831" y="38844"/>
                </a:lnTo>
                <a:lnTo>
                  <a:pt x="1049950" y="67809"/>
                </a:lnTo>
                <a:lnTo>
                  <a:pt x="1062752" y="102691"/>
                </a:lnTo>
                <a:lnTo>
                  <a:pt x="844939" y="102691"/>
                </a:lnTo>
                <a:lnTo>
                  <a:pt x="844939" y="183802"/>
                </a:lnTo>
                <a:lnTo>
                  <a:pt x="1051714" y="183802"/>
                </a:lnTo>
                <a:lnTo>
                  <a:pt x="1051103" y="184881"/>
                </a:lnTo>
                <a:lnTo>
                  <a:pt x="1021152" y="215503"/>
                </a:lnTo>
                <a:lnTo>
                  <a:pt x="1013345" y="220860"/>
                </a:lnTo>
                <a:lnTo>
                  <a:pt x="1002548" y="220860"/>
                </a:lnTo>
                <a:lnTo>
                  <a:pt x="1004830" y="224234"/>
                </a:lnTo>
                <a:lnTo>
                  <a:pt x="1019649" y="224234"/>
                </a:lnTo>
                <a:lnTo>
                  <a:pt x="1028705" y="227818"/>
                </a:lnTo>
                <a:lnTo>
                  <a:pt x="1040974" y="236069"/>
                </a:lnTo>
                <a:lnTo>
                  <a:pt x="1052703" y="247501"/>
                </a:lnTo>
                <a:lnTo>
                  <a:pt x="1062731" y="261425"/>
                </a:lnTo>
                <a:lnTo>
                  <a:pt x="1068385" y="273843"/>
                </a:lnTo>
                <a:lnTo>
                  <a:pt x="844939" y="273843"/>
                </a:lnTo>
                <a:lnTo>
                  <a:pt x="844939" y="355848"/>
                </a:lnTo>
                <a:lnTo>
                  <a:pt x="1069266" y="355848"/>
                </a:lnTo>
                <a:lnTo>
                  <a:pt x="1069093" y="356499"/>
                </a:lnTo>
                <a:lnTo>
                  <a:pt x="1049727" y="393762"/>
                </a:lnTo>
                <a:lnTo>
                  <a:pt x="1018389" y="423471"/>
                </a:lnTo>
                <a:lnTo>
                  <a:pt x="976057" y="443954"/>
                </a:lnTo>
                <a:lnTo>
                  <a:pt x="923734" y="453721"/>
                </a:lnTo>
                <a:lnTo>
                  <a:pt x="904173" y="454372"/>
                </a:lnTo>
                <a:close/>
              </a:path>
              <a:path extrusionOk="0" h="454659" w="1075690">
                <a:moveTo>
                  <a:pt x="1051714" y="183802"/>
                </a:moveTo>
                <a:lnTo>
                  <a:pt x="884230" y="183802"/>
                </a:lnTo>
                <a:lnTo>
                  <a:pt x="891653" y="183672"/>
                </a:lnTo>
                <a:lnTo>
                  <a:pt x="898592" y="183281"/>
                </a:lnTo>
                <a:lnTo>
                  <a:pt x="937014" y="168671"/>
                </a:lnTo>
                <a:lnTo>
                  <a:pt x="939296" y="163710"/>
                </a:lnTo>
                <a:lnTo>
                  <a:pt x="941678" y="158749"/>
                </a:lnTo>
                <a:lnTo>
                  <a:pt x="942868" y="152003"/>
                </a:lnTo>
                <a:lnTo>
                  <a:pt x="942868" y="134838"/>
                </a:lnTo>
                <a:lnTo>
                  <a:pt x="941926" y="128041"/>
                </a:lnTo>
                <a:lnTo>
                  <a:pt x="938155" y="118119"/>
                </a:lnTo>
                <a:lnTo>
                  <a:pt x="935377" y="114200"/>
                </a:lnTo>
                <a:lnTo>
                  <a:pt x="931706" y="111323"/>
                </a:lnTo>
                <a:lnTo>
                  <a:pt x="928134" y="108446"/>
                </a:lnTo>
                <a:lnTo>
                  <a:pt x="890629" y="102691"/>
                </a:lnTo>
                <a:lnTo>
                  <a:pt x="1062752" y="102691"/>
                </a:lnTo>
                <a:lnTo>
                  <a:pt x="1063158" y="104365"/>
                </a:lnTo>
                <a:lnTo>
                  <a:pt x="1065028" y="117806"/>
                </a:lnTo>
                <a:lnTo>
                  <a:pt x="1065651" y="131861"/>
                </a:lnTo>
                <a:lnTo>
                  <a:pt x="1065363" y="139842"/>
                </a:lnTo>
                <a:lnTo>
                  <a:pt x="1055085" y="177849"/>
                </a:lnTo>
                <a:lnTo>
                  <a:pt x="1051714" y="183802"/>
                </a:lnTo>
                <a:close/>
              </a:path>
              <a:path extrusionOk="0" h="454659" w="1075690">
                <a:moveTo>
                  <a:pt x="1004830" y="224234"/>
                </a:moveTo>
                <a:lnTo>
                  <a:pt x="1002548" y="220860"/>
                </a:lnTo>
                <a:lnTo>
                  <a:pt x="1011500" y="222127"/>
                </a:lnTo>
                <a:lnTo>
                  <a:pt x="1011031" y="222448"/>
                </a:lnTo>
                <a:lnTo>
                  <a:pt x="1004830" y="224234"/>
                </a:lnTo>
                <a:close/>
              </a:path>
              <a:path extrusionOk="0" h="454659" w="1075690">
                <a:moveTo>
                  <a:pt x="1011500" y="222127"/>
                </a:moveTo>
                <a:lnTo>
                  <a:pt x="1002548" y="220860"/>
                </a:lnTo>
                <a:lnTo>
                  <a:pt x="1013345" y="220860"/>
                </a:lnTo>
                <a:lnTo>
                  <a:pt x="1011500" y="222127"/>
                </a:lnTo>
                <a:close/>
              </a:path>
              <a:path extrusionOk="0" h="454659" w="1075690">
                <a:moveTo>
                  <a:pt x="1019649" y="224234"/>
                </a:moveTo>
                <a:lnTo>
                  <a:pt x="1004830" y="224234"/>
                </a:lnTo>
                <a:lnTo>
                  <a:pt x="1011031" y="222448"/>
                </a:lnTo>
                <a:lnTo>
                  <a:pt x="1011500" y="222127"/>
                </a:lnTo>
                <a:lnTo>
                  <a:pt x="1015896" y="222749"/>
                </a:lnTo>
                <a:lnTo>
                  <a:pt x="1019649" y="224234"/>
                </a:lnTo>
                <a:close/>
              </a:path>
              <a:path extrusionOk="0" h="454659" w="1075690">
                <a:moveTo>
                  <a:pt x="1069266" y="355848"/>
                </a:moveTo>
                <a:lnTo>
                  <a:pt x="902387" y="355848"/>
                </a:lnTo>
                <a:lnTo>
                  <a:pt x="910498" y="355596"/>
                </a:lnTo>
                <a:lnTo>
                  <a:pt x="917716" y="354843"/>
                </a:lnTo>
                <a:lnTo>
                  <a:pt x="950558" y="333722"/>
                </a:lnTo>
                <a:lnTo>
                  <a:pt x="954030" y="317748"/>
                </a:lnTo>
                <a:lnTo>
                  <a:pt x="954030" y="305544"/>
                </a:lnTo>
                <a:lnTo>
                  <a:pt x="953286" y="300037"/>
                </a:lnTo>
                <a:lnTo>
                  <a:pt x="951798" y="295572"/>
                </a:lnTo>
                <a:lnTo>
                  <a:pt x="950310" y="291008"/>
                </a:lnTo>
                <a:lnTo>
                  <a:pt x="947829" y="287238"/>
                </a:lnTo>
                <a:lnTo>
                  <a:pt x="944356" y="284261"/>
                </a:lnTo>
                <a:lnTo>
                  <a:pt x="940884" y="281185"/>
                </a:lnTo>
                <a:lnTo>
                  <a:pt x="901792" y="273843"/>
                </a:lnTo>
                <a:lnTo>
                  <a:pt x="1068385" y="273843"/>
                </a:lnTo>
                <a:lnTo>
                  <a:pt x="1069893" y="277155"/>
                </a:lnTo>
                <a:lnTo>
                  <a:pt x="1074190" y="294688"/>
                </a:lnTo>
                <a:lnTo>
                  <a:pt x="1075623" y="314027"/>
                </a:lnTo>
                <a:lnTo>
                  <a:pt x="1074897" y="328668"/>
                </a:lnTo>
                <a:lnTo>
                  <a:pt x="1072721" y="342825"/>
                </a:lnTo>
                <a:lnTo>
                  <a:pt x="1069266" y="3558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103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902" name="Google Shape;902;p103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03" name="Google Shape;903;p103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04" name="Google Shape;904;p103"/>
          <p:cNvSpPr txBox="1"/>
          <p:nvPr>
            <p:ph type="title"/>
          </p:nvPr>
        </p:nvSpPr>
        <p:spPr>
          <a:xfrm>
            <a:off x="2092633" y="2498119"/>
            <a:ext cx="567182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58419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Crea tus propias  dimensiones con</a:t>
            </a:r>
            <a:endParaRPr sz="6000"/>
          </a:p>
        </p:txBody>
      </p:sp>
      <p:sp>
        <p:nvSpPr>
          <p:cNvPr id="905" name="Google Shape;905;p103"/>
          <p:cNvSpPr txBox="1"/>
          <p:nvPr/>
        </p:nvSpPr>
        <p:spPr>
          <a:xfrm>
            <a:off x="1194807" y="4326919"/>
            <a:ext cx="746442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expresiones regulares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04"/>
          <p:cNvSpPr txBox="1"/>
          <p:nvPr/>
        </p:nvSpPr>
        <p:spPr>
          <a:xfrm>
            <a:off x="1072175" y="616348"/>
            <a:ext cx="6360160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ahoma"/>
                <a:ea typeface="Tahoma"/>
                <a:cs typeface="Tahoma"/>
                <a:sym typeface="Tahoma"/>
              </a:rPr>
              <a:t>¿Todo el tráﬁco orgánico  corresponde a SEO?</a:t>
            </a:r>
            <a:endParaRPr sz="4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1" name="Google Shape;911;p104"/>
          <p:cNvSpPr txBox="1"/>
          <p:nvPr/>
        </p:nvSpPr>
        <p:spPr>
          <a:xfrm>
            <a:off x="4910300" y="4113733"/>
            <a:ext cx="2706370" cy="1069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270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Branded vs  Non-branded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12" name="Google Shape;91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3675" y="3202625"/>
            <a:ext cx="2657749" cy="265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105"/>
          <p:cNvGrpSpPr/>
          <p:nvPr/>
        </p:nvGrpSpPr>
        <p:grpSpPr>
          <a:xfrm>
            <a:off x="95250" y="1470975"/>
            <a:ext cx="9601203" cy="4439934"/>
            <a:chOff x="95250" y="1470975"/>
            <a:chExt cx="9601203" cy="4439934"/>
          </a:xfrm>
        </p:grpSpPr>
        <p:pic>
          <p:nvPicPr>
            <p:cNvPr id="918" name="Google Shape;918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250" y="1470975"/>
              <a:ext cx="9601203" cy="4439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400" y="1509075"/>
              <a:ext cx="9486902" cy="43256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11"/>
          <p:cNvSpPr txBox="1"/>
          <p:nvPr>
            <p:ph type="title"/>
          </p:nvPr>
        </p:nvSpPr>
        <p:spPr>
          <a:xfrm>
            <a:off x="1072175" y="912923"/>
            <a:ext cx="438404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Popularidad - BI</a:t>
            </a:r>
            <a:endParaRPr/>
          </a:p>
        </p:txBody>
      </p:sp>
      <p:grpSp>
        <p:nvGrpSpPr>
          <p:cNvPr id="125" name="Google Shape;125;p11"/>
          <p:cNvGrpSpPr/>
          <p:nvPr/>
        </p:nvGrpSpPr>
        <p:grpSpPr>
          <a:xfrm>
            <a:off x="0" y="2320225"/>
            <a:ext cx="9791699" cy="4627899"/>
            <a:chOff x="0" y="2320225"/>
            <a:chExt cx="9791699" cy="4627899"/>
          </a:xfrm>
        </p:grpSpPr>
        <p:pic>
          <p:nvPicPr>
            <p:cNvPr id="126" name="Google Shape;12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320225"/>
              <a:ext cx="9791699" cy="462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358325"/>
              <a:ext cx="9791699" cy="45135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6"/>
          <p:cNvSpPr txBox="1"/>
          <p:nvPr/>
        </p:nvSpPr>
        <p:spPr>
          <a:xfrm>
            <a:off x="1072175" y="930673"/>
            <a:ext cx="8093075" cy="72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ahoma"/>
                <a:ea typeface="Tahoma"/>
                <a:cs typeface="Tahoma"/>
                <a:sym typeface="Tahoma"/>
              </a:rPr>
              <a:t>Expresiones regulares (REGEX)</a:t>
            </a:r>
            <a:endParaRPr sz="4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5" name="Google Shape;925;p106"/>
          <p:cNvSpPr txBox="1"/>
          <p:nvPr/>
        </p:nvSpPr>
        <p:spPr>
          <a:xfrm>
            <a:off x="4830700" y="3656258"/>
            <a:ext cx="3061335" cy="156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270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Caracteres que  deﬁnen una  búsqueda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26" name="Google Shape;92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975" y="3334075"/>
            <a:ext cx="2724299" cy="272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7"/>
          <p:cNvSpPr txBox="1"/>
          <p:nvPr>
            <p:ph type="title"/>
          </p:nvPr>
        </p:nvSpPr>
        <p:spPr>
          <a:xfrm>
            <a:off x="1072175" y="549956"/>
            <a:ext cx="8111490" cy="1414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127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Crea tus propias dimensiones,  con expresiones regulares</a:t>
            </a:r>
            <a:endParaRPr/>
          </a:p>
        </p:txBody>
      </p:sp>
      <p:sp>
        <p:nvSpPr>
          <p:cNvPr id="932" name="Google Shape;932;p107"/>
          <p:cNvSpPr txBox="1"/>
          <p:nvPr/>
        </p:nvSpPr>
        <p:spPr>
          <a:xfrm>
            <a:off x="4294849" y="3071195"/>
            <a:ext cx="4231640" cy="2555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504825" lvl="0" marL="516890" marR="1116965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Branded vs  non-branded  searches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Agrupa las fuentes  desde Facebook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33" name="Google Shape;93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225" y="3379100"/>
            <a:ext cx="2208474" cy="22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108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939" name="Google Shape;939;p108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40" name="Google Shape;940;p108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41" name="Google Shape;941;p108"/>
          <p:cNvSpPr txBox="1"/>
          <p:nvPr>
            <p:ph type="title"/>
          </p:nvPr>
        </p:nvSpPr>
        <p:spPr>
          <a:xfrm>
            <a:off x="1852678" y="2622920"/>
            <a:ext cx="608266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565910" lvl="0" marL="157797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Mide el uso de tus  reportes</a:t>
            </a:r>
            <a:endParaRPr sz="60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9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7" name="Google Shape;947;p109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8" name="Google Shape;948;p109"/>
          <p:cNvSpPr txBox="1"/>
          <p:nvPr>
            <p:ph type="title"/>
          </p:nvPr>
        </p:nvSpPr>
        <p:spPr>
          <a:xfrm>
            <a:off x="1992420" y="2901378"/>
            <a:ext cx="5798820" cy="149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-409575" lvl="0" marL="42164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¿Sabes si tus usuarios  usan tus reportes?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0737"/>
            <a:ext cx="9791699" cy="372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42225"/>
            <a:ext cx="9791699" cy="485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p112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964" name="Google Shape;964;p112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65" name="Google Shape;965;p112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66" name="Google Shape;966;p112"/>
          <p:cNvSpPr txBox="1"/>
          <p:nvPr>
            <p:ph type="title"/>
          </p:nvPr>
        </p:nvSpPr>
        <p:spPr>
          <a:xfrm>
            <a:off x="2100062" y="2220945"/>
            <a:ext cx="565467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968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Aprende a elegir  (y crear) gráﬁcos</a:t>
            </a:r>
            <a:endParaRPr sz="6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3"/>
          <p:cNvSpPr txBox="1"/>
          <p:nvPr>
            <p:ph type="title"/>
          </p:nvPr>
        </p:nvSpPr>
        <p:spPr>
          <a:xfrm>
            <a:off x="1072175" y="616348"/>
            <a:ext cx="7266305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000000"/>
                </a:solidFill>
              </a:rPr>
              <a:t>¿Qué tienen en común estas  palabras?</a:t>
            </a:r>
            <a:endParaRPr sz="4600"/>
          </a:p>
        </p:txBody>
      </p:sp>
      <p:sp>
        <p:nvSpPr>
          <p:cNvPr id="972" name="Google Shape;972;p113"/>
          <p:cNvSpPr txBox="1"/>
          <p:nvPr/>
        </p:nvSpPr>
        <p:spPr>
          <a:xfrm>
            <a:off x="4701724" y="3198783"/>
            <a:ext cx="4711065" cy="2555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-504825" lvl="0" marL="516890" marR="105283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Transformación  digital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0805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Business Intelligence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IA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IoT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3" name="Google Shape;97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175" y="3286350"/>
            <a:ext cx="2541900" cy="25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114"/>
          <p:cNvGrpSpPr/>
          <p:nvPr/>
        </p:nvGrpSpPr>
        <p:grpSpPr>
          <a:xfrm>
            <a:off x="0" y="0"/>
            <a:ext cx="9791699" cy="3431011"/>
            <a:chOff x="0" y="0"/>
            <a:chExt cx="9791699" cy="3431011"/>
          </a:xfrm>
        </p:grpSpPr>
        <p:sp>
          <p:nvSpPr>
            <p:cNvPr id="979" name="Google Shape;979;p114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80" name="Google Shape;980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670" y="1036732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670" y="5132632"/>
            <a:ext cx="533399" cy="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5"/>
          <p:cNvSpPr txBox="1"/>
          <p:nvPr>
            <p:ph type="title"/>
          </p:nvPr>
        </p:nvSpPr>
        <p:spPr>
          <a:xfrm>
            <a:off x="2301878" y="2717137"/>
            <a:ext cx="518033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8725">
            <a:spAutoFit/>
          </a:bodyPr>
          <a:lstStyle/>
          <a:p>
            <a:pPr indent="-95885" lvl="0" marL="107950" marR="5080" rtl="0" algn="l">
              <a:lnSpc>
                <a:spcPct val="10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</a:rPr>
              <a:t>Los gráﬁcos responden  preguntas especíﬁcas.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1072175" y="625531"/>
            <a:ext cx="539369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Top Skills (LinkedIn)</a:t>
            </a:r>
            <a:endParaRPr/>
          </a:p>
        </p:txBody>
      </p:sp>
      <p:grpSp>
        <p:nvGrpSpPr>
          <p:cNvPr id="134" name="Google Shape;134;p12"/>
          <p:cNvGrpSpPr/>
          <p:nvPr/>
        </p:nvGrpSpPr>
        <p:grpSpPr>
          <a:xfrm>
            <a:off x="3676722" y="1763349"/>
            <a:ext cx="4818890" cy="2109473"/>
            <a:chOff x="3676722" y="1763349"/>
            <a:chExt cx="4818890" cy="2109473"/>
          </a:xfrm>
        </p:grpSpPr>
        <p:pic>
          <p:nvPicPr>
            <p:cNvPr id="135" name="Google Shape;13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76722" y="1763349"/>
              <a:ext cx="4818890" cy="2109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2"/>
            <p:cNvSpPr/>
            <p:nvPr/>
          </p:nvSpPr>
          <p:spPr>
            <a:xfrm>
              <a:off x="5308349" y="3240449"/>
              <a:ext cx="2540635" cy="391160"/>
            </a:xfrm>
            <a:custGeom>
              <a:rect b="b" l="l" r="r" t="t"/>
              <a:pathLst>
                <a:path extrusionOk="0" h="391160" w="2540634">
                  <a:moveTo>
                    <a:pt x="0" y="0"/>
                  </a:moveTo>
                  <a:lnTo>
                    <a:pt x="2540099" y="0"/>
                  </a:lnTo>
                  <a:lnTo>
                    <a:pt x="2540099" y="390899"/>
                  </a:lnTo>
                  <a:lnTo>
                    <a:pt x="0" y="3908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7" name="Google Shape;137;p12"/>
          <p:cNvSpPr/>
          <p:nvPr/>
        </p:nvSpPr>
        <p:spPr>
          <a:xfrm>
            <a:off x="5308350" y="4489574"/>
            <a:ext cx="2540635" cy="391160"/>
          </a:xfrm>
          <a:custGeom>
            <a:rect b="b" l="l" r="r" t="t"/>
            <a:pathLst>
              <a:path extrusionOk="0" h="391160" w="2540634">
                <a:moveTo>
                  <a:pt x="0" y="0"/>
                </a:moveTo>
                <a:lnTo>
                  <a:pt x="2540099" y="0"/>
                </a:lnTo>
                <a:lnTo>
                  <a:pt x="2540099" y="390899"/>
                </a:lnTo>
                <a:lnTo>
                  <a:pt x="0" y="390899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285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116"/>
          <p:cNvGrpSpPr/>
          <p:nvPr/>
        </p:nvGrpSpPr>
        <p:grpSpPr>
          <a:xfrm>
            <a:off x="0" y="0"/>
            <a:ext cx="9791699" cy="3431011"/>
            <a:chOff x="0" y="0"/>
            <a:chExt cx="9791699" cy="3431011"/>
          </a:xfrm>
        </p:grpSpPr>
        <p:sp>
          <p:nvSpPr>
            <p:cNvPr id="993" name="Google Shape;993;p116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994" name="Google Shape;994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117"/>
          <p:cNvGrpSpPr/>
          <p:nvPr/>
        </p:nvGrpSpPr>
        <p:grpSpPr>
          <a:xfrm>
            <a:off x="0" y="0"/>
            <a:ext cx="9791699" cy="3431011"/>
            <a:chOff x="0" y="0"/>
            <a:chExt cx="9791699" cy="3431011"/>
          </a:xfrm>
        </p:grpSpPr>
        <p:sp>
          <p:nvSpPr>
            <p:cNvPr id="1000" name="Google Shape;1000;p117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01" name="Google Shape;1001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118"/>
          <p:cNvGrpSpPr/>
          <p:nvPr/>
        </p:nvGrpSpPr>
        <p:grpSpPr>
          <a:xfrm>
            <a:off x="0" y="0"/>
            <a:ext cx="9791699" cy="7308850"/>
            <a:chOff x="0" y="0"/>
            <a:chExt cx="9791699" cy="7308850"/>
          </a:xfrm>
        </p:grpSpPr>
        <p:sp>
          <p:nvSpPr>
            <p:cNvPr id="1007" name="Google Shape;1007;p118"/>
            <p:cNvSpPr/>
            <p:nvPr/>
          </p:nvSpPr>
          <p:spPr>
            <a:xfrm>
              <a:off x="0" y="0"/>
              <a:ext cx="9774555" cy="7308850"/>
            </a:xfrm>
            <a:custGeom>
              <a:rect b="b" l="l" r="r" t="t"/>
              <a:pathLst>
                <a:path extrusionOk="0" h="7308850" w="9774555">
                  <a:moveTo>
                    <a:pt x="0" y="7308724"/>
                  </a:moveTo>
                  <a:lnTo>
                    <a:pt x="0" y="0"/>
                  </a:lnTo>
                  <a:lnTo>
                    <a:pt x="9774224" y="0"/>
                  </a:lnTo>
                  <a:lnTo>
                    <a:pt x="9774224" y="7308724"/>
                  </a:lnTo>
                  <a:lnTo>
                    <a:pt x="0" y="73087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08" name="Google Shape;1008;p118"/>
            <p:cNvSpPr/>
            <p:nvPr/>
          </p:nvSpPr>
          <p:spPr>
            <a:xfrm>
              <a:off x="0" y="0"/>
              <a:ext cx="9774555" cy="7308850"/>
            </a:xfrm>
            <a:custGeom>
              <a:rect b="b" l="l" r="r" t="t"/>
              <a:pathLst>
                <a:path extrusionOk="0" h="7308850" w="9774555">
                  <a:moveTo>
                    <a:pt x="9774224" y="0"/>
                  </a:moveTo>
                  <a:lnTo>
                    <a:pt x="9774224" y="7308724"/>
                  </a:lnTo>
                  <a:lnTo>
                    <a:pt x="0" y="7308724"/>
                  </a:lnTo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09" name="Google Shape;1009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54874"/>
              <a:ext cx="9791699" cy="66340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119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1015" name="Google Shape;1015;p119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16" name="Google Shape;1016;p119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17" name="Google Shape;1017;p119"/>
          <p:cNvSpPr txBox="1"/>
          <p:nvPr>
            <p:ph type="title"/>
          </p:nvPr>
        </p:nvSpPr>
        <p:spPr>
          <a:xfrm>
            <a:off x="1430075" y="2257107"/>
            <a:ext cx="698309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02298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Introducción a  Supermetrics: añade</a:t>
            </a:r>
            <a:endParaRPr sz="6000"/>
          </a:p>
        </p:txBody>
      </p:sp>
      <p:sp>
        <p:nvSpPr>
          <p:cNvPr id="1018" name="Google Shape;1018;p119"/>
          <p:cNvSpPr txBox="1"/>
          <p:nvPr/>
        </p:nvSpPr>
        <p:spPr>
          <a:xfrm>
            <a:off x="1158993" y="4085907"/>
            <a:ext cx="75311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otras fuentes de datos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0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4" name="Google Shape;1024;p120"/>
          <p:cNvSpPr txBox="1"/>
          <p:nvPr>
            <p:ph type="title"/>
          </p:nvPr>
        </p:nvSpPr>
        <p:spPr>
          <a:xfrm>
            <a:off x="1072175" y="912923"/>
            <a:ext cx="316484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Conectores</a:t>
            </a:r>
            <a:endParaRPr/>
          </a:p>
        </p:txBody>
      </p:sp>
      <p:pic>
        <p:nvPicPr>
          <p:cNvPr id="1025" name="Google Shape;102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75" y="3867225"/>
            <a:ext cx="3366266" cy="11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3700" y="2334549"/>
            <a:ext cx="1180131" cy="119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0097" y="2363054"/>
            <a:ext cx="1180130" cy="1134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33701" y="3904415"/>
            <a:ext cx="1180130" cy="119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0097" y="3954955"/>
            <a:ext cx="1180130" cy="109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3700" y="5474277"/>
            <a:ext cx="1180131" cy="103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1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60478" y="5663429"/>
            <a:ext cx="1559371" cy="65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1036;p121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1037" name="Google Shape;1037;p121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038" name="Google Shape;1038;p121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039" name="Google Shape;1039;p121"/>
          <p:cNvSpPr txBox="1"/>
          <p:nvPr>
            <p:ph type="title"/>
          </p:nvPr>
        </p:nvSpPr>
        <p:spPr>
          <a:xfrm>
            <a:off x="1130036" y="2076245"/>
            <a:ext cx="759079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Reportes de Facebook</a:t>
            </a:r>
            <a:endParaRPr sz="6000"/>
          </a:p>
        </p:txBody>
      </p:sp>
      <p:sp>
        <p:nvSpPr>
          <p:cNvPr id="1040" name="Google Shape;1040;p121"/>
          <p:cNvSpPr txBox="1"/>
          <p:nvPr/>
        </p:nvSpPr>
        <p:spPr>
          <a:xfrm>
            <a:off x="1607239" y="2990645"/>
            <a:ext cx="6642734" cy="280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Insights con Google  Data Studio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7150" rtl="0" algn="ctr">
              <a:lnSpc>
                <a:spcPct val="100000"/>
              </a:lnSpc>
              <a:spcBef>
                <a:spcPts val="3875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 Supermetrics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2"/>
          <p:cNvSpPr txBox="1"/>
          <p:nvPr>
            <p:ph type="title"/>
          </p:nvPr>
        </p:nvSpPr>
        <p:spPr>
          <a:xfrm>
            <a:off x="1072175" y="930673"/>
            <a:ext cx="7912100" cy="72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000000"/>
                </a:solidFill>
              </a:rPr>
              <a:t>Métricas de Facebook Insights</a:t>
            </a:r>
            <a:endParaRPr sz="4600"/>
          </a:p>
        </p:txBody>
      </p:sp>
      <p:graphicFrame>
        <p:nvGraphicFramePr>
          <p:cNvPr id="1046" name="Google Shape;1046;p122"/>
          <p:cNvGraphicFramePr/>
          <p:nvPr/>
        </p:nvGraphicFramePr>
        <p:xfrm>
          <a:off x="882050" y="32718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2051050"/>
                <a:gridCol w="2983875"/>
                <a:gridCol w="3169275"/>
              </a:tblGrid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Likes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Un/likes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Likers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Visibilidad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Impresiones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Alcance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Engagement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Acciones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Reacciones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Video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vistas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Reacciones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Check-ins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Mobile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Desktop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oogle Shape;1051;p123"/>
          <p:cNvGrpSpPr/>
          <p:nvPr/>
        </p:nvGrpSpPr>
        <p:grpSpPr>
          <a:xfrm>
            <a:off x="0" y="0"/>
            <a:ext cx="9786481" cy="7340600"/>
            <a:chOff x="0" y="0"/>
            <a:chExt cx="9786481" cy="7340600"/>
          </a:xfrm>
        </p:grpSpPr>
        <p:sp>
          <p:nvSpPr>
            <p:cNvPr id="1052" name="Google Shape;1052;p123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53" name="Google Shape;1053;p1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86481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123"/>
            <p:cNvSpPr/>
            <p:nvPr/>
          </p:nvSpPr>
          <p:spPr>
            <a:xfrm>
              <a:off x="113974" y="563049"/>
              <a:ext cx="6025515" cy="765810"/>
            </a:xfrm>
            <a:custGeom>
              <a:rect b="b" l="l" r="r" t="t"/>
              <a:pathLst>
                <a:path extrusionOk="0" h="765810" w="6025515">
                  <a:moveTo>
                    <a:pt x="0" y="0"/>
                  </a:moveTo>
                  <a:lnTo>
                    <a:pt x="6024899" y="0"/>
                  </a:lnTo>
                  <a:lnTo>
                    <a:pt x="6024899" y="765299"/>
                  </a:lnTo>
                  <a:lnTo>
                    <a:pt x="0" y="7652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124"/>
          <p:cNvGrpSpPr/>
          <p:nvPr/>
        </p:nvGrpSpPr>
        <p:grpSpPr>
          <a:xfrm>
            <a:off x="0" y="0"/>
            <a:ext cx="9786481" cy="7340600"/>
            <a:chOff x="0" y="0"/>
            <a:chExt cx="9786481" cy="7340600"/>
          </a:xfrm>
        </p:grpSpPr>
        <p:sp>
          <p:nvSpPr>
            <p:cNvPr id="1060" name="Google Shape;1060;p124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61" name="Google Shape;1061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86481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124"/>
            <p:cNvSpPr/>
            <p:nvPr/>
          </p:nvSpPr>
          <p:spPr>
            <a:xfrm>
              <a:off x="113974" y="1302675"/>
              <a:ext cx="5764530" cy="2296795"/>
            </a:xfrm>
            <a:custGeom>
              <a:rect b="b" l="l" r="r" t="t"/>
              <a:pathLst>
                <a:path extrusionOk="0" h="2296795" w="5764530">
                  <a:moveTo>
                    <a:pt x="0" y="0"/>
                  </a:moveTo>
                  <a:lnTo>
                    <a:pt x="5764199" y="0"/>
                  </a:lnTo>
                  <a:lnTo>
                    <a:pt x="5764199" y="2296199"/>
                  </a:lnTo>
                  <a:lnTo>
                    <a:pt x="0" y="2296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oogle Shape;1067;p125"/>
          <p:cNvGrpSpPr/>
          <p:nvPr/>
        </p:nvGrpSpPr>
        <p:grpSpPr>
          <a:xfrm>
            <a:off x="0" y="0"/>
            <a:ext cx="9786481" cy="7340600"/>
            <a:chOff x="0" y="0"/>
            <a:chExt cx="9786481" cy="7340600"/>
          </a:xfrm>
        </p:grpSpPr>
        <p:sp>
          <p:nvSpPr>
            <p:cNvPr id="1068" name="Google Shape;1068;p125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69" name="Google Shape;1069;p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86481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Google Shape;1070;p125"/>
            <p:cNvSpPr/>
            <p:nvPr/>
          </p:nvSpPr>
          <p:spPr>
            <a:xfrm>
              <a:off x="5959699" y="1302675"/>
              <a:ext cx="3712845" cy="2296795"/>
            </a:xfrm>
            <a:custGeom>
              <a:rect b="b" l="l" r="r" t="t"/>
              <a:pathLst>
                <a:path extrusionOk="0" h="2296795" w="3712845">
                  <a:moveTo>
                    <a:pt x="0" y="0"/>
                  </a:moveTo>
                  <a:lnTo>
                    <a:pt x="3712499" y="0"/>
                  </a:lnTo>
                  <a:lnTo>
                    <a:pt x="3712499" y="2296199"/>
                  </a:lnTo>
                  <a:lnTo>
                    <a:pt x="0" y="2296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3" name="Google Shape;1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956" y="4006892"/>
            <a:ext cx="1298643" cy="2910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3"/>
          <p:cNvGrpSpPr/>
          <p:nvPr/>
        </p:nvGrpSpPr>
        <p:grpSpPr>
          <a:xfrm>
            <a:off x="95250" y="229424"/>
            <a:ext cx="5044700" cy="3599099"/>
            <a:chOff x="95250" y="229424"/>
            <a:chExt cx="5044700" cy="3599099"/>
          </a:xfrm>
        </p:grpSpPr>
        <p:pic>
          <p:nvPicPr>
            <p:cNvPr id="145" name="Google Shape;145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5250" y="229424"/>
              <a:ext cx="5044700" cy="359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2400" y="267524"/>
              <a:ext cx="4930400" cy="34847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4817" y="3423633"/>
            <a:ext cx="2464327" cy="25411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13"/>
          <p:cNvGrpSpPr/>
          <p:nvPr/>
        </p:nvGrpSpPr>
        <p:grpSpPr>
          <a:xfrm>
            <a:off x="5205400" y="561649"/>
            <a:ext cx="4491051" cy="1853975"/>
            <a:chOff x="5205400" y="561649"/>
            <a:chExt cx="4491051" cy="1853975"/>
          </a:xfrm>
        </p:grpSpPr>
        <p:pic>
          <p:nvPicPr>
            <p:cNvPr id="149" name="Google Shape;149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05400" y="561649"/>
              <a:ext cx="4491051" cy="185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262550" y="599749"/>
              <a:ext cx="4376751" cy="1739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oogle Shape;1075;p126"/>
          <p:cNvGrpSpPr/>
          <p:nvPr/>
        </p:nvGrpSpPr>
        <p:grpSpPr>
          <a:xfrm>
            <a:off x="0" y="0"/>
            <a:ext cx="9786481" cy="7340600"/>
            <a:chOff x="0" y="0"/>
            <a:chExt cx="9786481" cy="7340600"/>
          </a:xfrm>
        </p:grpSpPr>
        <p:sp>
          <p:nvSpPr>
            <p:cNvPr id="1076" name="Google Shape;1076;p126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77" name="Google Shape;1077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86481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8" name="Google Shape;1078;p126"/>
            <p:cNvSpPr/>
            <p:nvPr/>
          </p:nvSpPr>
          <p:spPr>
            <a:xfrm>
              <a:off x="113974" y="3582325"/>
              <a:ext cx="5732145" cy="2524125"/>
            </a:xfrm>
            <a:custGeom>
              <a:rect b="b" l="l" r="r" t="t"/>
              <a:pathLst>
                <a:path extrusionOk="0" h="2524125" w="5732145">
                  <a:moveTo>
                    <a:pt x="0" y="0"/>
                  </a:moveTo>
                  <a:lnTo>
                    <a:pt x="5731799" y="0"/>
                  </a:lnTo>
                  <a:lnTo>
                    <a:pt x="5731799" y="2523899"/>
                  </a:lnTo>
                  <a:lnTo>
                    <a:pt x="0" y="25238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127"/>
          <p:cNvGrpSpPr/>
          <p:nvPr/>
        </p:nvGrpSpPr>
        <p:grpSpPr>
          <a:xfrm>
            <a:off x="0" y="0"/>
            <a:ext cx="9786481" cy="7340600"/>
            <a:chOff x="0" y="0"/>
            <a:chExt cx="9786481" cy="7340600"/>
          </a:xfrm>
        </p:grpSpPr>
        <p:sp>
          <p:nvSpPr>
            <p:cNvPr id="1084" name="Google Shape;1084;p127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85" name="Google Shape;1085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86481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127"/>
            <p:cNvSpPr/>
            <p:nvPr/>
          </p:nvSpPr>
          <p:spPr>
            <a:xfrm>
              <a:off x="5943400" y="3582325"/>
              <a:ext cx="3745229" cy="2524125"/>
            </a:xfrm>
            <a:custGeom>
              <a:rect b="b" l="l" r="r" t="t"/>
              <a:pathLst>
                <a:path extrusionOk="0" h="2524125" w="3745229">
                  <a:moveTo>
                    <a:pt x="0" y="0"/>
                  </a:moveTo>
                  <a:lnTo>
                    <a:pt x="3745199" y="0"/>
                  </a:lnTo>
                  <a:lnTo>
                    <a:pt x="3745199" y="2523899"/>
                  </a:lnTo>
                  <a:lnTo>
                    <a:pt x="0" y="25238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128"/>
          <p:cNvGrpSpPr/>
          <p:nvPr/>
        </p:nvGrpSpPr>
        <p:grpSpPr>
          <a:xfrm>
            <a:off x="0" y="0"/>
            <a:ext cx="9786481" cy="7340600"/>
            <a:chOff x="0" y="0"/>
            <a:chExt cx="9786481" cy="7340600"/>
          </a:xfrm>
        </p:grpSpPr>
        <p:sp>
          <p:nvSpPr>
            <p:cNvPr id="1092" name="Google Shape;1092;p128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93" name="Google Shape;1093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86481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4" name="Google Shape;1094;p128"/>
            <p:cNvSpPr/>
            <p:nvPr/>
          </p:nvSpPr>
          <p:spPr>
            <a:xfrm>
              <a:off x="146549" y="6106250"/>
              <a:ext cx="5666740" cy="1156335"/>
            </a:xfrm>
            <a:custGeom>
              <a:rect b="b" l="l" r="r" t="t"/>
              <a:pathLst>
                <a:path extrusionOk="0" h="1156334" w="5666740">
                  <a:moveTo>
                    <a:pt x="0" y="0"/>
                  </a:moveTo>
                  <a:lnTo>
                    <a:pt x="5666699" y="0"/>
                  </a:lnTo>
                  <a:lnTo>
                    <a:pt x="5666699" y="1156199"/>
                  </a:lnTo>
                  <a:lnTo>
                    <a:pt x="0" y="1156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129"/>
          <p:cNvGrpSpPr/>
          <p:nvPr/>
        </p:nvGrpSpPr>
        <p:grpSpPr>
          <a:xfrm>
            <a:off x="0" y="0"/>
            <a:ext cx="9786481" cy="7340600"/>
            <a:chOff x="0" y="0"/>
            <a:chExt cx="9786481" cy="7340600"/>
          </a:xfrm>
        </p:grpSpPr>
        <p:sp>
          <p:nvSpPr>
            <p:cNvPr id="1100" name="Google Shape;1100;p129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01" name="Google Shape;1101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86481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2" name="Google Shape;1102;p129"/>
            <p:cNvSpPr/>
            <p:nvPr/>
          </p:nvSpPr>
          <p:spPr>
            <a:xfrm>
              <a:off x="5910850" y="6106250"/>
              <a:ext cx="3810635" cy="1156335"/>
            </a:xfrm>
            <a:custGeom>
              <a:rect b="b" l="l" r="r" t="t"/>
              <a:pathLst>
                <a:path extrusionOk="0" h="1156334" w="3810634">
                  <a:moveTo>
                    <a:pt x="0" y="0"/>
                  </a:moveTo>
                  <a:lnTo>
                    <a:pt x="3810299" y="0"/>
                  </a:lnTo>
                  <a:lnTo>
                    <a:pt x="3810299" y="1156199"/>
                  </a:lnTo>
                  <a:lnTo>
                    <a:pt x="0" y="1156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0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8" name="Google Shape;1108;p130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09" name="Google Shape;1109;p130"/>
          <p:cNvSpPr txBox="1"/>
          <p:nvPr>
            <p:ph type="title"/>
          </p:nvPr>
        </p:nvSpPr>
        <p:spPr>
          <a:xfrm>
            <a:off x="581193" y="2548203"/>
            <a:ext cx="8629313" cy="2223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635" lvl="0" marL="6350" marR="5080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 un dashboard para  Facebook Insights y compártelo  con la comunidad.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131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1115" name="Google Shape;1115;p131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16" name="Google Shape;1116;p131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17" name="Google Shape;1117;p131"/>
          <p:cNvSpPr txBox="1"/>
          <p:nvPr/>
        </p:nvSpPr>
        <p:spPr>
          <a:xfrm>
            <a:off x="1072125" y="2220945"/>
            <a:ext cx="771144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Reportes de Instagram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8" name="Google Shape;1118;p131"/>
          <p:cNvSpPr txBox="1"/>
          <p:nvPr/>
        </p:nvSpPr>
        <p:spPr>
          <a:xfrm>
            <a:off x="930775" y="3135345"/>
            <a:ext cx="799020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 Google Data Studio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9" name="Google Shape;1119;p131"/>
          <p:cNvSpPr txBox="1"/>
          <p:nvPr/>
        </p:nvSpPr>
        <p:spPr>
          <a:xfrm>
            <a:off x="3390964" y="4998985"/>
            <a:ext cx="30099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 Supermetrics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32"/>
          <p:cNvSpPr txBox="1"/>
          <p:nvPr>
            <p:ph type="title"/>
          </p:nvPr>
        </p:nvSpPr>
        <p:spPr>
          <a:xfrm>
            <a:off x="1072175" y="930673"/>
            <a:ext cx="5847715" cy="72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000000"/>
                </a:solidFill>
              </a:rPr>
              <a:t>Métricas de Instagram</a:t>
            </a:r>
            <a:endParaRPr sz="4600"/>
          </a:p>
        </p:txBody>
      </p:sp>
      <p:graphicFrame>
        <p:nvGraphicFramePr>
          <p:cNvPr id="1125" name="Google Shape;1125;p132"/>
          <p:cNvGraphicFramePr/>
          <p:nvPr/>
        </p:nvGraphicFramePr>
        <p:xfrm>
          <a:off x="1080112" y="31315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60875"/>
                <a:gridCol w="2853050"/>
                <a:gridCol w="3030225"/>
              </a:tblGrid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Seguidores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#Nuevos seguidores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Videos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Impresiones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Alcance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Posts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Acciones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Reacciones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Carruseles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vistas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Reacciones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Historias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Mobile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4472C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Desktop</a:t>
                      </a:r>
                      <a:endParaRPr sz="24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3650" marB="0" marR="0" marL="0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133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1131" name="Google Shape;1131;p133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32" name="Google Shape;1132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3" name="Google Shape;1133;p133"/>
            <p:cNvSpPr/>
            <p:nvPr/>
          </p:nvSpPr>
          <p:spPr>
            <a:xfrm>
              <a:off x="81424" y="700174"/>
              <a:ext cx="1400810" cy="3028950"/>
            </a:xfrm>
            <a:custGeom>
              <a:rect b="b" l="l" r="r" t="t"/>
              <a:pathLst>
                <a:path extrusionOk="0" h="3028950" w="1400810">
                  <a:moveTo>
                    <a:pt x="0" y="0"/>
                  </a:moveTo>
                  <a:lnTo>
                    <a:pt x="1400399" y="0"/>
                  </a:lnTo>
                  <a:lnTo>
                    <a:pt x="1400399" y="3028799"/>
                  </a:lnTo>
                  <a:lnTo>
                    <a:pt x="0" y="3028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134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1139" name="Google Shape;1139;p134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40" name="Google Shape;1140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134"/>
            <p:cNvSpPr/>
            <p:nvPr/>
          </p:nvSpPr>
          <p:spPr>
            <a:xfrm>
              <a:off x="1530624" y="700174"/>
              <a:ext cx="4413250" cy="3028950"/>
            </a:xfrm>
            <a:custGeom>
              <a:rect b="b" l="l" r="r" t="t"/>
              <a:pathLst>
                <a:path extrusionOk="0" h="3028950" w="4413250">
                  <a:moveTo>
                    <a:pt x="0" y="0"/>
                  </a:moveTo>
                  <a:lnTo>
                    <a:pt x="4412699" y="0"/>
                  </a:lnTo>
                  <a:lnTo>
                    <a:pt x="4412699" y="3028799"/>
                  </a:lnTo>
                  <a:lnTo>
                    <a:pt x="0" y="3028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135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1147" name="Google Shape;1147;p135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48" name="Google Shape;1148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p135"/>
            <p:cNvSpPr/>
            <p:nvPr/>
          </p:nvSpPr>
          <p:spPr>
            <a:xfrm>
              <a:off x="5878275" y="700174"/>
              <a:ext cx="3826510" cy="3028950"/>
            </a:xfrm>
            <a:custGeom>
              <a:rect b="b" l="l" r="r" t="t"/>
              <a:pathLst>
                <a:path extrusionOk="0" h="3028950" w="3826509">
                  <a:moveTo>
                    <a:pt x="0" y="0"/>
                  </a:moveTo>
                  <a:lnTo>
                    <a:pt x="3826499" y="0"/>
                  </a:lnTo>
                  <a:lnTo>
                    <a:pt x="3826499" y="3028799"/>
                  </a:lnTo>
                  <a:lnTo>
                    <a:pt x="0" y="3028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4"/>
          <p:cNvGrpSpPr/>
          <p:nvPr/>
        </p:nvGrpSpPr>
        <p:grpSpPr>
          <a:xfrm>
            <a:off x="83075" y="2113550"/>
            <a:ext cx="9625551" cy="3474910"/>
            <a:chOff x="83075" y="2113550"/>
            <a:chExt cx="9625551" cy="3474910"/>
          </a:xfrm>
        </p:grpSpPr>
        <p:pic>
          <p:nvPicPr>
            <p:cNvPr id="156" name="Google Shape;15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3075" y="2113550"/>
              <a:ext cx="9625551" cy="3474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224" y="2151650"/>
              <a:ext cx="9511250" cy="33606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136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1155" name="Google Shape;1155;p136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56" name="Google Shape;1156;p1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7" name="Google Shape;1157;p136"/>
            <p:cNvSpPr/>
            <p:nvPr/>
          </p:nvSpPr>
          <p:spPr>
            <a:xfrm>
              <a:off x="113974" y="3721999"/>
              <a:ext cx="3663950" cy="3273425"/>
            </a:xfrm>
            <a:custGeom>
              <a:rect b="b" l="l" r="r" t="t"/>
              <a:pathLst>
                <a:path extrusionOk="0" h="3273425" w="3663950">
                  <a:moveTo>
                    <a:pt x="0" y="0"/>
                  </a:moveTo>
                  <a:lnTo>
                    <a:pt x="3663599" y="0"/>
                  </a:lnTo>
                  <a:lnTo>
                    <a:pt x="3663599" y="3272999"/>
                  </a:lnTo>
                  <a:lnTo>
                    <a:pt x="0" y="3272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Google Shape;1162;p137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1163" name="Google Shape;1163;p137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64" name="Google Shape;1164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5" name="Google Shape;1165;p137"/>
            <p:cNvSpPr/>
            <p:nvPr/>
          </p:nvSpPr>
          <p:spPr>
            <a:xfrm>
              <a:off x="3810300" y="3721999"/>
              <a:ext cx="5829935" cy="3273425"/>
            </a:xfrm>
            <a:custGeom>
              <a:rect b="b" l="l" r="r" t="t"/>
              <a:pathLst>
                <a:path extrusionOk="0" h="3273425" w="5829934">
                  <a:moveTo>
                    <a:pt x="0" y="0"/>
                  </a:moveTo>
                  <a:lnTo>
                    <a:pt x="5829599" y="0"/>
                  </a:lnTo>
                  <a:lnTo>
                    <a:pt x="5829599" y="3272999"/>
                  </a:lnTo>
                  <a:lnTo>
                    <a:pt x="0" y="3272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38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1" name="Google Shape;1171;p138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2" name="Google Shape;1172;p138"/>
          <p:cNvSpPr txBox="1"/>
          <p:nvPr/>
        </p:nvSpPr>
        <p:spPr>
          <a:xfrm>
            <a:off x="1328412" y="2063053"/>
            <a:ext cx="7134225" cy="295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-3175" lvl="0" marL="12065" marR="5080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Crea un dashboard para  Instagram y compártelo;  comenta ideas para crecer  una cuenta.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139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1178" name="Google Shape;1178;p139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79" name="Google Shape;1179;p139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80" name="Google Shape;1180;p139"/>
          <p:cNvSpPr txBox="1"/>
          <p:nvPr>
            <p:ph type="ctrTitle"/>
          </p:nvPr>
        </p:nvSpPr>
        <p:spPr>
          <a:xfrm>
            <a:off x="1222810" y="2468320"/>
            <a:ext cx="7411084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Reportes de GMB con</a:t>
            </a:r>
            <a:endParaRPr/>
          </a:p>
        </p:txBody>
      </p:sp>
      <p:sp>
        <p:nvSpPr>
          <p:cNvPr id="1181" name="Google Shape;1181;p139"/>
          <p:cNvSpPr txBox="1"/>
          <p:nvPr/>
        </p:nvSpPr>
        <p:spPr>
          <a:xfrm>
            <a:off x="1619241" y="3382719"/>
            <a:ext cx="6612890" cy="2099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Google Data Studio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1435" rtl="0" algn="ctr">
              <a:lnSpc>
                <a:spcPct val="100000"/>
              </a:lnSpc>
              <a:spcBef>
                <a:spcPts val="5525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 Supermetrics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40"/>
          <p:cNvGrpSpPr/>
          <p:nvPr/>
        </p:nvGrpSpPr>
        <p:grpSpPr>
          <a:xfrm>
            <a:off x="2083320" y="0"/>
            <a:ext cx="5625054" cy="7340600"/>
            <a:chOff x="2083320" y="0"/>
            <a:chExt cx="5625054" cy="7340600"/>
          </a:xfrm>
        </p:grpSpPr>
        <p:pic>
          <p:nvPicPr>
            <p:cNvPr id="1187" name="Google Shape;1187;p1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3320" y="0"/>
              <a:ext cx="5625054" cy="734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8" name="Google Shape;1188;p1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40470" y="0"/>
              <a:ext cx="5510754" cy="734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3" name="Google Shape;1193;p141"/>
          <p:cNvGrpSpPr/>
          <p:nvPr/>
        </p:nvGrpSpPr>
        <p:grpSpPr>
          <a:xfrm>
            <a:off x="0" y="1487061"/>
            <a:ext cx="9791699" cy="4407752"/>
            <a:chOff x="0" y="1487061"/>
            <a:chExt cx="9791699" cy="4407752"/>
          </a:xfrm>
        </p:grpSpPr>
        <p:pic>
          <p:nvPicPr>
            <p:cNvPr id="1194" name="Google Shape;1194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487061"/>
              <a:ext cx="9791699" cy="4407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525161"/>
              <a:ext cx="9791699" cy="42934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0628"/>
            <a:ext cx="9791699" cy="558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661987"/>
            <a:ext cx="6105524" cy="59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21" y="1063409"/>
            <a:ext cx="9461977" cy="522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525" y="671512"/>
            <a:ext cx="5943599" cy="59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5"/>
          <p:cNvGrpSpPr/>
          <p:nvPr/>
        </p:nvGrpSpPr>
        <p:grpSpPr>
          <a:xfrm>
            <a:off x="0" y="685800"/>
            <a:ext cx="9791699" cy="5006547"/>
            <a:chOff x="0" y="685800"/>
            <a:chExt cx="9791699" cy="5006547"/>
          </a:xfrm>
        </p:grpSpPr>
        <p:sp>
          <p:nvSpPr>
            <p:cNvPr id="163" name="Google Shape;163;p15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64" name="Google Shape;164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85800"/>
              <a:ext cx="9791699" cy="50065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46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1" name="Google Shape;1221;p146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2" name="Google Shape;1222;p146"/>
          <p:cNvSpPr txBox="1"/>
          <p:nvPr/>
        </p:nvSpPr>
        <p:spPr>
          <a:xfrm>
            <a:off x="2125997" y="1939353"/>
            <a:ext cx="5933440" cy="295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12065" marR="5080" rtl="0" algn="ctr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Crea un dashboard de  Google My Business;  comenta ideas de  optimización.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" y="0"/>
            <a:ext cx="9786480" cy="702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175" name="Google Shape;175;p17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7" name="Google Shape;177;p17"/>
          <p:cNvSpPr txBox="1"/>
          <p:nvPr>
            <p:ph type="title"/>
          </p:nvPr>
        </p:nvSpPr>
        <p:spPr>
          <a:xfrm>
            <a:off x="1586741" y="2714299"/>
            <a:ext cx="661289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62992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Casos de uso de  Google Data Studio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0" y="0"/>
            <a:ext cx="9791700" cy="7326630"/>
          </a:xfrm>
          <a:custGeom>
            <a:rect b="b" l="l" r="r" t="t"/>
            <a:pathLst>
              <a:path extrusionOk="0" h="7326630" w="9791700">
                <a:moveTo>
                  <a:pt x="0" y="0"/>
                </a:moveTo>
                <a:lnTo>
                  <a:pt x="9791699" y="0"/>
                </a:lnTo>
                <a:lnTo>
                  <a:pt x="9791699" y="7326224"/>
                </a:lnTo>
                <a:lnTo>
                  <a:pt x="0" y="7326224"/>
                </a:lnTo>
                <a:lnTo>
                  <a:pt x="0" y="0"/>
                </a:lnTo>
                <a:close/>
              </a:path>
            </a:pathLst>
          </a:custGeom>
          <a:solidFill>
            <a:srgbClr val="052B5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0" y="0"/>
            <a:ext cx="9791700" cy="7326630"/>
            <a:chOff x="0" y="0"/>
            <a:chExt cx="9791700" cy="7326630"/>
          </a:xfrm>
        </p:grpSpPr>
        <p:sp>
          <p:nvSpPr>
            <p:cNvPr id="184" name="Google Shape;184;p18"/>
            <p:cNvSpPr/>
            <p:nvPr/>
          </p:nvSpPr>
          <p:spPr>
            <a:xfrm>
              <a:off x="0" y="0"/>
              <a:ext cx="9791700" cy="7326630"/>
            </a:xfrm>
            <a:custGeom>
              <a:rect b="b" l="l" r="r" t="t"/>
              <a:pathLst>
                <a:path extrusionOk="0" h="7326630" w="9791700">
                  <a:moveTo>
                    <a:pt x="9791699" y="7326224"/>
                  </a:moveTo>
                  <a:lnTo>
                    <a:pt x="0" y="732622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85" name="Google Shape;18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185862"/>
              <a:ext cx="9791699" cy="501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23962"/>
              <a:ext cx="9791699" cy="4895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9"/>
          <p:cNvGrpSpPr/>
          <p:nvPr/>
        </p:nvGrpSpPr>
        <p:grpSpPr>
          <a:xfrm>
            <a:off x="1979875" y="0"/>
            <a:ext cx="5831940" cy="7340600"/>
            <a:chOff x="1979875" y="0"/>
            <a:chExt cx="5831940" cy="7340600"/>
          </a:xfrm>
        </p:grpSpPr>
        <p:pic>
          <p:nvPicPr>
            <p:cNvPr id="192" name="Google Shape;192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9875" y="0"/>
              <a:ext cx="5831940" cy="734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7025" y="0"/>
              <a:ext cx="5717639" cy="734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926" y="3715615"/>
            <a:ext cx="3227321" cy="3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0"/>
          <p:cNvGrpSpPr/>
          <p:nvPr/>
        </p:nvGrpSpPr>
        <p:grpSpPr>
          <a:xfrm>
            <a:off x="2083312" y="0"/>
            <a:ext cx="5625073" cy="7340600"/>
            <a:chOff x="2083312" y="0"/>
            <a:chExt cx="5625073" cy="7340600"/>
          </a:xfrm>
        </p:grpSpPr>
        <p:pic>
          <p:nvPicPr>
            <p:cNvPr id="199" name="Google Shape;19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3312" y="0"/>
              <a:ext cx="5625073" cy="734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40462" y="0"/>
              <a:ext cx="5510773" cy="734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1"/>
          <p:cNvGrpSpPr/>
          <p:nvPr/>
        </p:nvGrpSpPr>
        <p:grpSpPr>
          <a:xfrm>
            <a:off x="9" y="0"/>
            <a:ext cx="9786480" cy="7340600"/>
            <a:chOff x="9" y="0"/>
            <a:chExt cx="9786480" cy="7340600"/>
          </a:xfrm>
        </p:grpSpPr>
        <p:pic>
          <p:nvPicPr>
            <p:cNvPr id="206" name="Google Shape;206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9800" y="152400"/>
              <a:ext cx="9380299" cy="7038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" y="0"/>
            <a:ext cx="9786480" cy="702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26" y="0"/>
            <a:ext cx="9413689" cy="325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86481" cy="73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0" y="0"/>
            <a:ext cx="9774555" cy="7326630"/>
          </a:xfrm>
          <a:custGeom>
            <a:rect b="b" l="l" r="r" t="t"/>
            <a:pathLst>
              <a:path extrusionOk="0" h="7326630" w="9774555">
                <a:moveTo>
                  <a:pt x="0" y="7326224"/>
                </a:moveTo>
                <a:lnTo>
                  <a:pt x="0" y="0"/>
                </a:lnTo>
                <a:lnTo>
                  <a:pt x="9774224" y="0"/>
                </a:lnTo>
                <a:lnTo>
                  <a:pt x="9774224" y="7326224"/>
                </a:lnTo>
                <a:lnTo>
                  <a:pt x="0" y="7326224"/>
                </a:lnTo>
                <a:close/>
              </a:path>
            </a:pathLst>
          </a:custGeom>
          <a:solidFill>
            <a:srgbClr val="FDDB8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715300" y="0"/>
            <a:ext cx="6361093" cy="7340600"/>
            <a:chOff x="1715300" y="0"/>
            <a:chExt cx="6361093" cy="7340600"/>
          </a:xfrm>
        </p:grpSpPr>
        <p:pic>
          <p:nvPicPr>
            <p:cNvPr id="229" name="Google Shape;229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15300" y="0"/>
              <a:ext cx="6361093" cy="734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72450" y="0"/>
              <a:ext cx="6246793" cy="7340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0" y="0"/>
            <a:ext cx="9791700" cy="7326630"/>
          </a:xfrm>
          <a:custGeom>
            <a:rect b="b" l="l" r="r" t="t"/>
            <a:pathLst>
              <a:path extrusionOk="0" h="7326630" w="9791700">
                <a:moveTo>
                  <a:pt x="0" y="0"/>
                </a:moveTo>
                <a:lnTo>
                  <a:pt x="9791699" y="0"/>
                </a:lnTo>
                <a:lnTo>
                  <a:pt x="9791699" y="7326224"/>
                </a:lnTo>
                <a:lnTo>
                  <a:pt x="0" y="7326224"/>
                </a:lnTo>
                <a:lnTo>
                  <a:pt x="0" y="0"/>
                </a:lnTo>
                <a:close/>
              </a:path>
            </a:pathLst>
          </a:custGeom>
          <a:solidFill>
            <a:srgbClr val="2224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36" name="Google Shape;236;p26"/>
          <p:cNvGrpSpPr/>
          <p:nvPr/>
        </p:nvGrpSpPr>
        <p:grpSpPr>
          <a:xfrm>
            <a:off x="0" y="0"/>
            <a:ext cx="9791700" cy="7326630"/>
            <a:chOff x="0" y="0"/>
            <a:chExt cx="9791700" cy="7326630"/>
          </a:xfrm>
        </p:grpSpPr>
        <p:sp>
          <p:nvSpPr>
            <p:cNvPr id="237" name="Google Shape;237;p26"/>
            <p:cNvSpPr/>
            <p:nvPr/>
          </p:nvSpPr>
          <p:spPr>
            <a:xfrm>
              <a:off x="0" y="0"/>
              <a:ext cx="9791700" cy="7326630"/>
            </a:xfrm>
            <a:custGeom>
              <a:rect b="b" l="l" r="r" t="t"/>
              <a:pathLst>
                <a:path extrusionOk="0" h="7326630" w="9791700">
                  <a:moveTo>
                    <a:pt x="9791699" y="7326224"/>
                  </a:moveTo>
                  <a:lnTo>
                    <a:pt x="0" y="732622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38" name="Google Shape;238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233462"/>
              <a:ext cx="9791699" cy="4914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271562"/>
              <a:ext cx="9791697" cy="48006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91699" cy="3431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8"/>
          <p:cNvGrpSpPr/>
          <p:nvPr/>
        </p:nvGrpSpPr>
        <p:grpSpPr>
          <a:xfrm>
            <a:off x="0" y="0"/>
            <a:ext cx="9791699" cy="7308850"/>
            <a:chOff x="0" y="0"/>
            <a:chExt cx="9791699" cy="7308850"/>
          </a:xfrm>
        </p:grpSpPr>
        <p:sp>
          <p:nvSpPr>
            <p:cNvPr id="250" name="Google Shape;250;p28"/>
            <p:cNvSpPr/>
            <p:nvPr/>
          </p:nvSpPr>
          <p:spPr>
            <a:xfrm>
              <a:off x="0" y="0"/>
              <a:ext cx="9774555" cy="7308850"/>
            </a:xfrm>
            <a:custGeom>
              <a:rect b="b" l="l" r="r" t="t"/>
              <a:pathLst>
                <a:path extrusionOk="0" h="7308850" w="9774555">
                  <a:moveTo>
                    <a:pt x="0" y="7308724"/>
                  </a:moveTo>
                  <a:lnTo>
                    <a:pt x="0" y="0"/>
                  </a:lnTo>
                  <a:lnTo>
                    <a:pt x="9774224" y="0"/>
                  </a:lnTo>
                  <a:lnTo>
                    <a:pt x="9774224" y="7308724"/>
                  </a:lnTo>
                  <a:lnTo>
                    <a:pt x="0" y="73087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0" y="0"/>
              <a:ext cx="9774555" cy="7308850"/>
            </a:xfrm>
            <a:custGeom>
              <a:rect b="b" l="l" r="r" t="t"/>
              <a:pathLst>
                <a:path extrusionOk="0" h="7308850" w="9774555">
                  <a:moveTo>
                    <a:pt x="9774224" y="0"/>
                  </a:moveTo>
                  <a:lnTo>
                    <a:pt x="9774224" y="7308724"/>
                  </a:lnTo>
                  <a:lnTo>
                    <a:pt x="0" y="7308724"/>
                  </a:lnTo>
                </a:path>
              </a:pathLst>
            </a:cu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52" name="Google Shape;25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54874"/>
              <a:ext cx="9791699" cy="66340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9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258" name="Google Shape;258;p29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0" name="Google Shape;260;p29"/>
          <p:cNvSpPr txBox="1"/>
          <p:nvPr>
            <p:ph type="title"/>
          </p:nvPr>
        </p:nvSpPr>
        <p:spPr>
          <a:xfrm>
            <a:off x="1586741" y="2570637"/>
            <a:ext cx="661289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31178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Crea tu cuenta en  Google Data Studio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1" name="Google Shape;61;p3"/>
          <p:cNvSpPr txBox="1"/>
          <p:nvPr>
            <p:ph type="title"/>
          </p:nvPr>
        </p:nvSpPr>
        <p:spPr>
          <a:xfrm>
            <a:off x="1072175" y="912923"/>
            <a:ext cx="788606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Acciones de Bank of America</a:t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152400" y="2359512"/>
            <a:ext cx="9486899" cy="3583939"/>
            <a:chOff x="152400" y="2359512"/>
            <a:chExt cx="9486899" cy="3583939"/>
          </a:xfrm>
        </p:grpSpPr>
        <p:pic>
          <p:nvPicPr>
            <p:cNvPr id="63" name="Google Shape;6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" y="2359512"/>
              <a:ext cx="9486899" cy="35839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3"/>
            <p:cNvSpPr/>
            <p:nvPr/>
          </p:nvSpPr>
          <p:spPr>
            <a:xfrm>
              <a:off x="6570724" y="4807077"/>
              <a:ext cx="853440" cy="821055"/>
            </a:xfrm>
            <a:custGeom>
              <a:rect b="b" l="l" r="r" t="t"/>
              <a:pathLst>
                <a:path extrusionOk="0" h="821054" w="853440">
                  <a:moveTo>
                    <a:pt x="0" y="410399"/>
                  </a:moveTo>
                  <a:lnTo>
                    <a:pt x="2870" y="362538"/>
                  </a:lnTo>
                  <a:lnTo>
                    <a:pt x="11266" y="316299"/>
                  </a:lnTo>
                  <a:lnTo>
                    <a:pt x="24870" y="271989"/>
                  </a:lnTo>
                  <a:lnTo>
                    <a:pt x="43360" y="229916"/>
                  </a:lnTo>
                  <a:lnTo>
                    <a:pt x="66416" y="190389"/>
                  </a:lnTo>
                  <a:lnTo>
                    <a:pt x="93719" y="153715"/>
                  </a:lnTo>
                  <a:lnTo>
                    <a:pt x="124948" y="120203"/>
                  </a:lnTo>
                  <a:lnTo>
                    <a:pt x="159783" y="90160"/>
                  </a:lnTo>
                  <a:lnTo>
                    <a:pt x="197904" y="63894"/>
                  </a:lnTo>
                  <a:lnTo>
                    <a:pt x="238991" y="41713"/>
                  </a:lnTo>
                  <a:lnTo>
                    <a:pt x="282725" y="23925"/>
                  </a:lnTo>
                  <a:lnTo>
                    <a:pt x="328784" y="10838"/>
                  </a:lnTo>
                  <a:lnTo>
                    <a:pt x="376849" y="2761"/>
                  </a:lnTo>
                  <a:lnTo>
                    <a:pt x="426599" y="0"/>
                  </a:lnTo>
                  <a:lnTo>
                    <a:pt x="474735" y="2619"/>
                  </a:lnTo>
                  <a:lnTo>
                    <a:pt x="521886" y="10367"/>
                  </a:lnTo>
                  <a:lnTo>
                    <a:pt x="567634" y="23076"/>
                  </a:lnTo>
                  <a:lnTo>
                    <a:pt x="611563" y="40581"/>
                  </a:lnTo>
                  <a:lnTo>
                    <a:pt x="653253" y="62715"/>
                  </a:lnTo>
                  <a:lnTo>
                    <a:pt x="692288" y="89311"/>
                  </a:lnTo>
                  <a:lnTo>
                    <a:pt x="728251" y="120203"/>
                  </a:lnTo>
                  <a:lnTo>
                    <a:pt x="760363" y="154800"/>
                  </a:lnTo>
                  <a:lnTo>
                    <a:pt x="788009" y="192353"/>
                  </a:lnTo>
                  <a:lnTo>
                    <a:pt x="811016" y="232460"/>
                  </a:lnTo>
                  <a:lnTo>
                    <a:pt x="829212" y="274720"/>
                  </a:lnTo>
                  <a:lnTo>
                    <a:pt x="842423" y="318731"/>
                  </a:lnTo>
                  <a:lnTo>
                    <a:pt x="850477" y="364092"/>
                  </a:lnTo>
                  <a:lnTo>
                    <a:pt x="853199" y="410399"/>
                  </a:lnTo>
                  <a:lnTo>
                    <a:pt x="850329" y="458261"/>
                  </a:lnTo>
                  <a:lnTo>
                    <a:pt x="841933" y="504500"/>
                  </a:lnTo>
                  <a:lnTo>
                    <a:pt x="828329" y="548811"/>
                  </a:lnTo>
                  <a:lnTo>
                    <a:pt x="809839" y="590883"/>
                  </a:lnTo>
                  <a:lnTo>
                    <a:pt x="786783" y="630410"/>
                  </a:lnTo>
                  <a:lnTo>
                    <a:pt x="759480" y="667084"/>
                  </a:lnTo>
                  <a:lnTo>
                    <a:pt x="728251" y="700596"/>
                  </a:lnTo>
                  <a:lnTo>
                    <a:pt x="693416" y="730639"/>
                  </a:lnTo>
                  <a:lnTo>
                    <a:pt x="655295" y="756905"/>
                  </a:lnTo>
                  <a:lnTo>
                    <a:pt x="614208" y="779086"/>
                  </a:lnTo>
                  <a:lnTo>
                    <a:pt x="570474" y="796874"/>
                  </a:lnTo>
                  <a:lnTo>
                    <a:pt x="524415" y="809961"/>
                  </a:lnTo>
                  <a:lnTo>
                    <a:pt x="476350" y="818038"/>
                  </a:lnTo>
                  <a:lnTo>
                    <a:pt x="426599" y="820799"/>
                  </a:lnTo>
                  <a:lnTo>
                    <a:pt x="376849" y="818038"/>
                  </a:lnTo>
                  <a:lnTo>
                    <a:pt x="328784" y="809961"/>
                  </a:lnTo>
                  <a:lnTo>
                    <a:pt x="282725" y="796874"/>
                  </a:lnTo>
                  <a:lnTo>
                    <a:pt x="238991" y="779086"/>
                  </a:lnTo>
                  <a:lnTo>
                    <a:pt x="197904" y="756905"/>
                  </a:lnTo>
                  <a:lnTo>
                    <a:pt x="159783" y="730639"/>
                  </a:lnTo>
                  <a:lnTo>
                    <a:pt x="124948" y="700596"/>
                  </a:lnTo>
                  <a:lnTo>
                    <a:pt x="93719" y="667084"/>
                  </a:lnTo>
                  <a:lnTo>
                    <a:pt x="66416" y="630410"/>
                  </a:lnTo>
                  <a:lnTo>
                    <a:pt x="43360" y="590883"/>
                  </a:lnTo>
                  <a:lnTo>
                    <a:pt x="24870" y="548811"/>
                  </a:lnTo>
                  <a:lnTo>
                    <a:pt x="11266" y="504500"/>
                  </a:lnTo>
                  <a:lnTo>
                    <a:pt x="2870" y="458261"/>
                  </a:lnTo>
                  <a:lnTo>
                    <a:pt x="0" y="410399"/>
                  </a:lnTo>
                  <a:close/>
                </a:path>
              </a:pathLst>
            </a:custGeom>
            <a:noFill/>
            <a:ln cap="flat" cmpd="sng" w="190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/>
        </p:nvSpPr>
        <p:spPr>
          <a:xfrm>
            <a:off x="1072175" y="912923"/>
            <a:ext cx="591502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Tahoma"/>
                <a:ea typeface="Tahoma"/>
                <a:cs typeface="Tahoma"/>
                <a:sym typeface="Tahoma"/>
              </a:rPr>
              <a:t>¿Qué son conectores?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4785875" y="3781736"/>
            <a:ext cx="4074160" cy="1678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Las aplicaciones  desde donde traerás  los datos.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875" y="3120709"/>
            <a:ext cx="2848025" cy="28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791699" cy="73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66962"/>
            <a:ext cx="9791698" cy="4409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92" y="1963780"/>
            <a:ext cx="6636596" cy="29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2846" y="1855047"/>
            <a:ext cx="5006006" cy="363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3" name="Google Shape;293;p35"/>
          <p:cNvSpPr txBox="1"/>
          <p:nvPr>
            <p:ph type="title"/>
          </p:nvPr>
        </p:nvSpPr>
        <p:spPr>
          <a:xfrm>
            <a:off x="1072175" y="912923"/>
            <a:ext cx="640461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Conectores de partners</a:t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757" y="5793875"/>
            <a:ext cx="3018600" cy="10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584" y="2434000"/>
            <a:ext cx="1345514" cy="135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6211" y="2452045"/>
            <a:ext cx="1345515" cy="129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4574" y="4216648"/>
            <a:ext cx="1345516" cy="13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17284" y="2510118"/>
            <a:ext cx="1345517" cy="117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07344" y="4515658"/>
            <a:ext cx="1777906" cy="74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88757" y="4657832"/>
            <a:ext cx="2478735" cy="60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36"/>
          <p:cNvSpPr txBox="1"/>
          <p:nvPr>
            <p:ph type="title"/>
          </p:nvPr>
        </p:nvSpPr>
        <p:spPr>
          <a:xfrm>
            <a:off x="1072175" y="912923"/>
            <a:ext cx="476186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Tus propios datos</a:t>
            </a:r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35" y="3366055"/>
            <a:ext cx="1935413" cy="228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391" y="3337724"/>
            <a:ext cx="2308914" cy="230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9721" y="3337725"/>
            <a:ext cx="2308917" cy="23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ea30c8ddb_0_0"/>
          <p:cNvSpPr txBox="1"/>
          <p:nvPr>
            <p:ph type="title"/>
          </p:nvPr>
        </p:nvSpPr>
        <p:spPr>
          <a:xfrm>
            <a:off x="581193" y="2548203"/>
            <a:ext cx="8629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dea30c8ddb_0_0"/>
          <p:cNvSpPr txBox="1"/>
          <p:nvPr/>
        </p:nvSpPr>
        <p:spPr>
          <a:xfrm>
            <a:off x="1516000" y="2533300"/>
            <a:ext cx="680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GOOGLE DATASTUDIO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ea30c8ddb_0_5"/>
          <p:cNvSpPr txBox="1"/>
          <p:nvPr>
            <p:ph type="title"/>
          </p:nvPr>
        </p:nvSpPr>
        <p:spPr>
          <a:xfrm>
            <a:off x="581193" y="2548203"/>
            <a:ext cx="8629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gdea30c8ddb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00" y="1376350"/>
            <a:ext cx="9588899" cy="48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ea30e0d65_0_0"/>
          <p:cNvSpPr txBox="1"/>
          <p:nvPr>
            <p:ph type="title"/>
          </p:nvPr>
        </p:nvSpPr>
        <p:spPr>
          <a:xfrm>
            <a:off x="581193" y="2548203"/>
            <a:ext cx="8629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gdea30e0d6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63" y="917575"/>
            <a:ext cx="9197176" cy="50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" name="Google Shape;70;p4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4"/>
          <p:cNvSpPr txBox="1"/>
          <p:nvPr>
            <p:ph type="title"/>
          </p:nvPr>
        </p:nvSpPr>
        <p:spPr>
          <a:xfrm>
            <a:off x="1307256" y="2713941"/>
            <a:ext cx="7212330" cy="149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-2219325" lvl="0" marL="223139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Aprende a contar historias  con datos.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ea30e0d65_0_5"/>
          <p:cNvSpPr txBox="1"/>
          <p:nvPr>
            <p:ph type="title"/>
          </p:nvPr>
        </p:nvSpPr>
        <p:spPr>
          <a:xfrm>
            <a:off x="581193" y="2548203"/>
            <a:ext cx="8629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dea30e0d65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01" y="1436200"/>
            <a:ext cx="9234199" cy="42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7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339" name="Google Shape;339;p37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1" name="Google Shape;341;p37"/>
          <p:cNvSpPr txBox="1"/>
          <p:nvPr>
            <p:ph type="title"/>
          </p:nvPr>
        </p:nvSpPr>
        <p:spPr>
          <a:xfrm>
            <a:off x="2748599" y="2714299"/>
            <a:ext cx="429450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34544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Métricas y  dimensiones</a:t>
            </a:r>
            <a:endParaRPr sz="6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47" name="Google Shape;347;p38"/>
          <p:cNvGrpSpPr/>
          <p:nvPr/>
        </p:nvGrpSpPr>
        <p:grpSpPr>
          <a:xfrm>
            <a:off x="1915873" y="698162"/>
            <a:ext cx="6257799" cy="5947449"/>
            <a:chOff x="1915873" y="698162"/>
            <a:chExt cx="6257799" cy="5947449"/>
          </a:xfrm>
        </p:grpSpPr>
        <p:sp>
          <p:nvSpPr>
            <p:cNvPr id="348" name="Google Shape;348;p38"/>
            <p:cNvSpPr/>
            <p:nvPr/>
          </p:nvSpPr>
          <p:spPr>
            <a:xfrm>
              <a:off x="4024050" y="54888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49" name="Google Shape;34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15873" y="698162"/>
              <a:ext cx="6257799" cy="59474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39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355" name="Google Shape;35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39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60" name="Google Shape;360;p39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61" name="Google Shape;361;p39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362" name="Google Shape;362;p39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63" name="Google Shape;363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40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369" name="Google Shape;369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40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4" name="Google Shape;374;p40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75" name="Google Shape;375;p40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376" name="Google Shape;376;p40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77" name="Google Shape;377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40"/>
            <p:cNvSpPr/>
            <p:nvPr/>
          </p:nvSpPr>
          <p:spPr>
            <a:xfrm>
              <a:off x="70100" y="280425"/>
              <a:ext cx="5678805" cy="3287395"/>
            </a:xfrm>
            <a:custGeom>
              <a:rect b="b" l="l" r="r" t="t"/>
              <a:pathLst>
                <a:path extrusionOk="0" h="3287395" w="5678805">
                  <a:moveTo>
                    <a:pt x="0" y="0"/>
                  </a:moveTo>
                  <a:lnTo>
                    <a:pt x="5678699" y="0"/>
                  </a:lnTo>
                  <a:lnTo>
                    <a:pt x="5678699" y="3287399"/>
                  </a:lnTo>
                  <a:lnTo>
                    <a:pt x="0" y="32873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41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384" name="Google Shape;384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41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89" name="Google Shape;389;p41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90" name="Google Shape;390;p41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391" name="Google Shape;391;p41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92" name="Google Shape;392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41"/>
            <p:cNvSpPr/>
            <p:nvPr/>
          </p:nvSpPr>
          <p:spPr>
            <a:xfrm>
              <a:off x="7168500" y="105174"/>
              <a:ext cx="2541905" cy="403225"/>
            </a:xfrm>
            <a:custGeom>
              <a:rect b="b" l="l" r="r" t="t"/>
              <a:pathLst>
                <a:path extrusionOk="0" h="403225" w="2541904">
                  <a:moveTo>
                    <a:pt x="0" y="0"/>
                  </a:moveTo>
                  <a:lnTo>
                    <a:pt x="2541299" y="0"/>
                  </a:lnTo>
                  <a:lnTo>
                    <a:pt x="2541299" y="403199"/>
                  </a:lnTo>
                  <a:lnTo>
                    <a:pt x="0" y="4031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42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399" name="Google Shape;39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42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04" name="Google Shape;404;p42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05" name="Google Shape;405;p42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406" name="Google Shape;406;p42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07" name="Google Shape;40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2"/>
            <p:cNvSpPr/>
            <p:nvPr/>
          </p:nvSpPr>
          <p:spPr>
            <a:xfrm>
              <a:off x="5713775" y="685800"/>
              <a:ext cx="3735070" cy="523875"/>
            </a:xfrm>
            <a:custGeom>
              <a:rect b="b" l="l" r="r" t="t"/>
              <a:pathLst>
                <a:path extrusionOk="0" h="523875" w="3735070">
                  <a:moveTo>
                    <a:pt x="0" y="0"/>
                  </a:moveTo>
                  <a:lnTo>
                    <a:pt x="3734999" y="0"/>
                  </a:lnTo>
                  <a:lnTo>
                    <a:pt x="3734999" y="523499"/>
                  </a:lnTo>
                  <a:lnTo>
                    <a:pt x="0" y="5234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3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414" name="Google Shape;414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43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19" name="Google Shape;419;p43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20" name="Google Shape;420;p43"/>
          <p:cNvGrpSpPr/>
          <p:nvPr/>
        </p:nvGrpSpPr>
        <p:grpSpPr>
          <a:xfrm>
            <a:off x="2609" y="0"/>
            <a:ext cx="9789136" cy="7340600"/>
            <a:chOff x="2609" y="0"/>
            <a:chExt cx="9789136" cy="7340600"/>
          </a:xfrm>
        </p:grpSpPr>
        <p:sp>
          <p:nvSpPr>
            <p:cNvPr id="421" name="Google Shape;421;p43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22" name="Google Shape;42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43"/>
            <p:cNvSpPr/>
            <p:nvPr/>
          </p:nvSpPr>
          <p:spPr>
            <a:xfrm>
              <a:off x="5713775" y="1121725"/>
              <a:ext cx="4077970" cy="2489200"/>
            </a:xfrm>
            <a:custGeom>
              <a:rect b="b" l="l" r="r" t="t"/>
              <a:pathLst>
                <a:path extrusionOk="0" h="2489200" w="4077970">
                  <a:moveTo>
                    <a:pt x="0" y="0"/>
                  </a:moveTo>
                  <a:lnTo>
                    <a:pt x="4077899" y="0"/>
                  </a:lnTo>
                  <a:lnTo>
                    <a:pt x="4077899" y="2488799"/>
                  </a:lnTo>
                  <a:lnTo>
                    <a:pt x="0" y="2488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4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429" name="Google Shape;429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4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34" name="Google Shape;434;p44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35" name="Google Shape;435;p44"/>
          <p:cNvGrpSpPr/>
          <p:nvPr/>
        </p:nvGrpSpPr>
        <p:grpSpPr>
          <a:xfrm>
            <a:off x="2600" y="0"/>
            <a:ext cx="9786620" cy="7340600"/>
            <a:chOff x="2600" y="0"/>
            <a:chExt cx="9786620" cy="7340600"/>
          </a:xfrm>
        </p:grpSpPr>
        <p:sp>
          <p:nvSpPr>
            <p:cNvPr id="436" name="Google Shape;436;p44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37" name="Google Shape;43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4"/>
            <p:cNvSpPr/>
            <p:nvPr/>
          </p:nvSpPr>
          <p:spPr>
            <a:xfrm>
              <a:off x="2600" y="3540424"/>
              <a:ext cx="9786620" cy="1376045"/>
            </a:xfrm>
            <a:custGeom>
              <a:rect b="b" l="l" r="r" t="t"/>
              <a:pathLst>
                <a:path extrusionOk="0" h="1376045" w="9786620">
                  <a:moveTo>
                    <a:pt x="0" y="0"/>
                  </a:moveTo>
                  <a:lnTo>
                    <a:pt x="9786599" y="0"/>
                  </a:lnTo>
                  <a:lnTo>
                    <a:pt x="9786599" y="1375799"/>
                  </a:lnTo>
                  <a:lnTo>
                    <a:pt x="0" y="1375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5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444" name="Google Shape;444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45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9" name="Google Shape;449;p45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50" name="Google Shape;450;p45"/>
          <p:cNvGrpSpPr/>
          <p:nvPr/>
        </p:nvGrpSpPr>
        <p:grpSpPr>
          <a:xfrm>
            <a:off x="2600" y="0"/>
            <a:ext cx="9786489" cy="7340600"/>
            <a:chOff x="2600" y="0"/>
            <a:chExt cx="9786489" cy="7340600"/>
          </a:xfrm>
        </p:grpSpPr>
        <p:sp>
          <p:nvSpPr>
            <p:cNvPr id="451" name="Google Shape;451;p45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52" name="Google Shape;452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5"/>
            <p:cNvSpPr/>
            <p:nvPr/>
          </p:nvSpPr>
          <p:spPr>
            <a:xfrm>
              <a:off x="2600" y="4995174"/>
              <a:ext cx="3766185" cy="2226310"/>
            </a:xfrm>
            <a:custGeom>
              <a:rect b="b" l="l" r="r" t="t"/>
              <a:pathLst>
                <a:path extrusionOk="0" h="2226309" w="3766185">
                  <a:moveTo>
                    <a:pt x="0" y="0"/>
                  </a:moveTo>
                  <a:lnTo>
                    <a:pt x="3765599" y="0"/>
                  </a:lnTo>
                  <a:lnTo>
                    <a:pt x="3765599" y="2225999"/>
                  </a:lnTo>
                  <a:lnTo>
                    <a:pt x="0" y="2225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5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77" name="Google Shape;77;p5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9" name="Google Shape;79;p5"/>
          <p:cNvSpPr txBox="1"/>
          <p:nvPr>
            <p:ph type="title"/>
          </p:nvPr>
        </p:nvSpPr>
        <p:spPr>
          <a:xfrm>
            <a:off x="2268158" y="2902870"/>
            <a:ext cx="525081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45134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¿Qué es Google  Data Studio?</a:t>
            </a:r>
            <a:endParaRPr sz="6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6"/>
          <p:cNvGrpSpPr/>
          <p:nvPr/>
        </p:nvGrpSpPr>
        <p:grpSpPr>
          <a:xfrm>
            <a:off x="153345" y="212971"/>
            <a:ext cx="9427500" cy="6984300"/>
            <a:chOff x="153345" y="212971"/>
            <a:chExt cx="9427500" cy="6984300"/>
          </a:xfrm>
        </p:grpSpPr>
        <p:pic>
          <p:nvPicPr>
            <p:cNvPr id="459" name="Google Shape;45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345" y="212971"/>
              <a:ext cx="9427500" cy="698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46"/>
            <p:cNvSpPr/>
            <p:nvPr/>
          </p:nvSpPr>
          <p:spPr>
            <a:xfrm>
              <a:off x="353549" y="359425"/>
              <a:ext cx="9084945" cy="6641465"/>
            </a:xfrm>
            <a:custGeom>
              <a:rect b="b" l="l" r="r" t="t"/>
              <a:pathLst>
                <a:path extrusionOk="0" h="6641465" w="9084945">
                  <a:moveTo>
                    <a:pt x="8982521" y="6641399"/>
                  </a:moveTo>
                  <a:lnTo>
                    <a:pt x="102078" y="6641399"/>
                  </a:lnTo>
                  <a:lnTo>
                    <a:pt x="62344" y="6633378"/>
                  </a:lnTo>
                  <a:lnTo>
                    <a:pt x="29898" y="6611501"/>
                  </a:lnTo>
                  <a:lnTo>
                    <a:pt x="8021" y="6579055"/>
                  </a:lnTo>
                  <a:lnTo>
                    <a:pt x="0" y="6539321"/>
                  </a:lnTo>
                  <a:lnTo>
                    <a:pt x="0" y="102078"/>
                  </a:lnTo>
                  <a:lnTo>
                    <a:pt x="8021" y="62344"/>
                  </a:lnTo>
                  <a:lnTo>
                    <a:pt x="29898" y="29898"/>
                  </a:lnTo>
                  <a:lnTo>
                    <a:pt x="62344" y="8021"/>
                  </a:lnTo>
                  <a:lnTo>
                    <a:pt x="102078" y="0"/>
                  </a:lnTo>
                  <a:lnTo>
                    <a:pt x="8982521" y="0"/>
                  </a:lnTo>
                  <a:lnTo>
                    <a:pt x="9021585" y="7770"/>
                  </a:lnTo>
                  <a:lnTo>
                    <a:pt x="9054701" y="29898"/>
                  </a:lnTo>
                  <a:lnTo>
                    <a:pt x="9076829" y="63014"/>
                  </a:lnTo>
                  <a:lnTo>
                    <a:pt x="9084599" y="102078"/>
                  </a:lnTo>
                  <a:lnTo>
                    <a:pt x="9084599" y="6539321"/>
                  </a:lnTo>
                  <a:lnTo>
                    <a:pt x="9076578" y="6579055"/>
                  </a:lnTo>
                  <a:lnTo>
                    <a:pt x="9054701" y="6611501"/>
                  </a:lnTo>
                  <a:lnTo>
                    <a:pt x="9022255" y="6633378"/>
                  </a:lnTo>
                  <a:lnTo>
                    <a:pt x="8982521" y="6641399"/>
                  </a:lnTo>
                  <a:close/>
                </a:path>
              </a:pathLst>
            </a:custGeom>
            <a:solidFill>
              <a:srgbClr val="002E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366397" y="359424"/>
              <a:ext cx="3267710" cy="336550"/>
            </a:xfrm>
            <a:custGeom>
              <a:rect b="b" l="l" r="r" t="t"/>
              <a:pathLst>
                <a:path extrusionOk="0" h="336550" w="3267710">
                  <a:moveTo>
                    <a:pt x="3267315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6" y="46629"/>
                  </a:lnTo>
                  <a:lnTo>
                    <a:pt x="22388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5" y="336327"/>
                  </a:lnTo>
                  <a:close/>
                </a:path>
              </a:pathLst>
            </a:custGeom>
            <a:solidFill>
              <a:srgbClr val="003E6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3633697" y="359424"/>
              <a:ext cx="3267710" cy="336550"/>
            </a:xfrm>
            <a:custGeom>
              <a:rect b="b" l="l" r="r" t="t"/>
              <a:pathLst>
                <a:path extrusionOk="0" h="336550" w="3267709">
                  <a:moveTo>
                    <a:pt x="3267314" y="336327"/>
                  </a:moveTo>
                  <a:lnTo>
                    <a:pt x="0" y="336287"/>
                  </a:lnTo>
                  <a:lnTo>
                    <a:pt x="27" y="76346"/>
                  </a:lnTo>
                  <a:lnTo>
                    <a:pt x="6027" y="46629"/>
                  </a:lnTo>
                  <a:lnTo>
                    <a:pt x="22389" y="22361"/>
                  </a:lnTo>
                  <a:lnTo>
                    <a:pt x="46656" y="5999"/>
                  </a:lnTo>
                  <a:lnTo>
                    <a:pt x="76374" y="0"/>
                  </a:lnTo>
                  <a:lnTo>
                    <a:pt x="3190980" y="0"/>
                  </a:lnTo>
                  <a:lnTo>
                    <a:pt x="3233337" y="12827"/>
                  </a:lnTo>
                  <a:lnTo>
                    <a:pt x="3261515" y="47130"/>
                  </a:lnTo>
                  <a:lnTo>
                    <a:pt x="3267327" y="76346"/>
                  </a:lnTo>
                  <a:lnTo>
                    <a:pt x="3267314" y="336327"/>
                  </a:lnTo>
                  <a:close/>
                </a:path>
              </a:pathLst>
            </a:custGeom>
            <a:solidFill>
              <a:srgbClr val="00559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353699" y="685800"/>
              <a:ext cx="9084310" cy="0"/>
            </a:xfrm>
            <a:custGeom>
              <a:rect b="b" l="l" r="r" t="t"/>
              <a:pathLst>
                <a:path extrusionOk="0" h="120000" w="9084310">
                  <a:moveTo>
                    <a:pt x="0" y="0"/>
                  </a:moveTo>
                  <a:lnTo>
                    <a:pt x="9084299" y="0"/>
                  </a:lnTo>
                </a:path>
              </a:pathLst>
            </a:custGeom>
            <a:noFill/>
            <a:ln cap="flat" cmpd="sng" w="1902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64" name="Google Shape;464;p46"/>
          <p:cNvSpPr txBox="1"/>
          <p:nvPr>
            <p:ph type="title"/>
          </p:nvPr>
        </p:nvSpPr>
        <p:spPr>
          <a:xfrm>
            <a:off x="673100" y="778813"/>
            <a:ext cx="130556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latin typeface="Courier New"/>
                <a:ea typeface="Courier New"/>
                <a:cs typeface="Courier New"/>
                <a:sym typeface="Courier New"/>
              </a:rPr>
              <a:t>Código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65" name="Google Shape;465;p46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466" name="Google Shape;466;p46"/>
            <p:cNvSpPr/>
            <p:nvPr/>
          </p:nvSpPr>
          <p:spPr>
            <a:xfrm>
              <a:off x="5216024" y="5544999"/>
              <a:ext cx="4374515" cy="1548130"/>
            </a:xfrm>
            <a:custGeom>
              <a:rect b="b" l="l" r="r" t="t"/>
              <a:pathLst>
                <a:path extrusionOk="0" h="1548129" w="4374515">
                  <a:moveTo>
                    <a:pt x="0" y="0"/>
                  </a:moveTo>
                  <a:lnTo>
                    <a:pt x="4374299" y="0"/>
                  </a:lnTo>
                  <a:lnTo>
                    <a:pt x="4374299" y="1547699"/>
                  </a:lnTo>
                  <a:lnTo>
                    <a:pt x="0" y="15476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67" name="Google Shape;467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6"/>
            <p:cNvSpPr/>
            <p:nvPr/>
          </p:nvSpPr>
          <p:spPr>
            <a:xfrm>
              <a:off x="3996124" y="4995174"/>
              <a:ext cx="5678805" cy="2226310"/>
            </a:xfrm>
            <a:custGeom>
              <a:rect b="b" l="l" r="r" t="t"/>
              <a:pathLst>
                <a:path extrusionOk="0" h="2226309" w="5678805">
                  <a:moveTo>
                    <a:pt x="0" y="0"/>
                  </a:moveTo>
                  <a:lnTo>
                    <a:pt x="5678699" y="0"/>
                  </a:lnTo>
                  <a:lnTo>
                    <a:pt x="5678699" y="2225999"/>
                  </a:lnTo>
                  <a:lnTo>
                    <a:pt x="0" y="22259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1072175" y="912923"/>
            <a:ext cx="244475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Métricas</a:t>
            </a:r>
            <a:endParaRPr/>
          </a:p>
        </p:txBody>
      </p:sp>
      <p:sp>
        <p:nvSpPr>
          <p:cNvPr id="474" name="Google Shape;474;p47"/>
          <p:cNvSpPr txBox="1"/>
          <p:nvPr/>
        </p:nvSpPr>
        <p:spPr>
          <a:xfrm>
            <a:off x="4496974" y="3227257"/>
            <a:ext cx="4158615" cy="237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9550">
            <a:spAutoFit/>
          </a:bodyPr>
          <a:lstStyle/>
          <a:p>
            <a:pPr indent="0" lvl="0" marL="13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ahoma"/>
                <a:ea typeface="Tahoma"/>
                <a:cs typeface="Tahoma"/>
                <a:sym typeface="Tahoma"/>
              </a:rPr>
              <a:t>Valores. </a:t>
            </a: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Cantidad.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155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20 visitantes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80% de tasa de rebote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  <a:p>
            <a:pPr indent="-459104" lvl="0" marL="4711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●"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40 conversiones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5" name="Google Shape;4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00" y="3124459"/>
            <a:ext cx="2540324" cy="25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1072175" y="912923"/>
            <a:ext cx="354584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Dimensiones</a:t>
            </a:r>
            <a:endParaRPr/>
          </a:p>
        </p:txBody>
      </p:sp>
      <p:sp>
        <p:nvSpPr>
          <p:cNvPr id="481" name="Google Shape;481;p48"/>
          <p:cNvSpPr txBox="1"/>
          <p:nvPr/>
        </p:nvSpPr>
        <p:spPr>
          <a:xfrm>
            <a:off x="4608299" y="2362537"/>
            <a:ext cx="4062095" cy="3526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59689" marR="194945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ahoma"/>
                <a:ea typeface="Tahoma"/>
                <a:cs typeface="Tahoma"/>
                <a:sym typeface="Tahoma"/>
              </a:rPr>
              <a:t>Texto. Describe las  métricas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0000"/>
              </a:lnSpc>
              <a:spcBef>
                <a:spcPts val="153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País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Género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Fuente/medio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Días de la semana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2" name="Google Shape;4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750" y="2728649"/>
            <a:ext cx="3099850" cy="30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261" y="1741313"/>
            <a:ext cx="5595184" cy="3760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8" name="Google Shape;488;p49"/>
          <p:cNvGraphicFramePr/>
          <p:nvPr/>
        </p:nvGraphicFramePr>
        <p:xfrm>
          <a:off x="1135387" y="24882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3745875"/>
                <a:gridCol w="3745875"/>
              </a:tblGrid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Tipo de dispositivo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Usuarios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Mobile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400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Desktop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300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Tablet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Total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720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3480"/>
            <a:ext cx="9791699" cy="577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39280"/>
            <a:ext cx="9791699" cy="577681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1"/>
          <p:cNvSpPr txBox="1"/>
          <p:nvPr/>
        </p:nvSpPr>
        <p:spPr>
          <a:xfrm>
            <a:off x="1848869" y="434184"/>
            <a:ext cx="29432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Dimensión: 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fecha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0" name="Google Shape;500;p51"/>
          <p:cNvSpPr txBox="1"/>
          <p:nvPr>
            <p:ph type="title"/>
          </p:nvPr>
        </p:nvSpPr>
        <p:spPr>
          <a:xfrm>
            <a:off x="5281104" y="434184"/>
            <a:ext cx="295592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Métrica: </a:t>
            </a:r>
            <a:r>
              <a:rPr b="0" lang="en-US"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usuarios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996912"/>
            <a:ext cx="9143999" cy="619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996912"/>
            <a:ext cx="9143999" cy="6191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3"/>
          <p:cNvSpPr txBox="1"/>
          <p:nvPr/>
        </p:nvSpPr>
        <p:spPr>
          <a:xfrm>
            <a:off x="1889446" y="153758"/>
            <a:ext cx="307657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Tahoma"/>
                <a:ea typeface="Tahoma"/>
                <a:cs typeface="Tahoma"/>
                <a:sym typeface="Tahoma"/>
              </a:rPr>
              <a:t>Dimensión: </a:t>
            </a: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Países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2" name="Google Shape;512;p53"/>
          <p:cNvSpPr txBox="1"/>
          <p:nvPr>
            <p:ph type="title"/>
          </p:nvPr>
        </p:nvSpPr>
        <p:spPr>
          <a:xfrm>
            <a:off x="5234432" y="153758"/>
            <a:ext cx="296227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Métrica: </a:t>
            </a:r>
            <a:r>
              <a:rPr b="0" lang="en-US"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sesiones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767" y="774974"/>
            <a:ext cx="3266964" cy="5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767" y="999174"/>
            <a:ext cx="3266964" cy="52177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5"/>
          <p:cNvSpPr txBox="1"/>
          <p:nvPr>
            <p:ph type="title"/>
          </p:nvPr>
        </p:nvSpPr>
        <p:spPr>
          <a:xfrm>
            <a:off x="1912115" y="294084"/>
            <a:ext cx="626173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Dimensión: </a:t>
            </a:r>
            <a:r>
              <a:rPr b="0" lang="en-US"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Medio	</a:t>
            </a:r>
            <a:r>
              <a:rPr lang="en-US" sz="3000">
                <a:solidFill>
                  <a:srgbClr val="000000"/>
                </a:solidFill>
              </a:rPr>
              <a:t>Métrica: </a:t>
            </a:r>
            <a:r>
              <a:rPr b="0" lang="en-US"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sesiones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/>
        </p:nvSpPr>
        <p:spPr>
          <a:xfrm>
            <a:off x="1072175" y="912923"/>
            <a:ext cx="240474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Tahoma"/>
                <a:ea typeface="Tahoma"/>
                <a:cs typeface="Tahoma"/>
                <a:sym typeface="Tahoma"/>
              </a:rPr>
              <a:t>¿Qué es?</a:t>
            </a:r>
            <a:endParaRPr sz="4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4515950" y="3659337"/>
            <a:ext cx="4711065" cy="1678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Herramienta de  reportes y visualización  de datos.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725" y="3178200"/>
            <a:ext cx="2816323" cy="248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 txBox="1"/>
          <p:nvPr>
            <p:ph type="title"/>
          </p:nvPr>
        </p:nvSpPr>
        <p:spPr>
          <a:xfrm>
            <a:off x="1072175" y="484423"/>
            <a:ext cx="7059295" cy="1414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127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Crea un reporte para cada  uno:</a:t>
            </a:r>
            <a:endParaRPr/>
          </a:p>
        </p:txBody>
      </p:sp>
      <p:sp>
        <p:nvSpPr>
          <p:cNvPr id="529" name="Google Shape;529;p56"/>
          <p:cNvSpPr txBox="1"/>
          <p:nvPr/>
        </p:nvSpPr>
        <p:spPr>
          <a:xfrm>
            <a:off x="4520849" y="3108395"/>
            <a:ext cx="3977004" cy="2059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04825" lvl="0" marL="51689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Audiencia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Adquisición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Comportamiento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Conversión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0" name="Google Shape;5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900" y="2920995"/>
            <a:ext cx="2585749" cy="258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57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536" name="Google Shape;536;p57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38" name="Google Shape;538;p57"/>
          <p:cNvSpPr txBox="1"/>
          <p:nvPr>
            <p:ph type="title"/>
          </p:nvPr>
        </p:nvSpPr>
        <p:spPr>
          <a:xfrm>
            <a:off x="1540183" y="2937820"/>
            <a:ext cx="677418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Reporte de SEO con</a:t>
            </a:r>
            <a:endParaRPr sz="6000"/>
          </a:p>
        </p:txBody>
      </p:sp>
      <p:sp>
        <p:nvSpPr>
          <p:cNvPr id="539" name="Google Shape;539;p57"/>
          <p:cNvSpPr txBox="1"/>
          <p:nvPr/>
        </p:nvSpPr>
        <p:spPr>
          <a:xfrm>
            <a:off x="1015737" y="3852220"/>
            <a:ext cx="781812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Google Search Console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58"/>
          <p:cNvGrpSpPr/>
          <p:nvPr/>
        </p:nvGrpSpPr>
        <p:grpSpPr>
          <a:xfrm>
            <a:off x="0" y="0"/>
            <a:ext cx="9791699" cy="3431001"/>
            <a:chOff x="0" y="0"/>
            <a:chExt cx="9791699" cy="3431001"/>
          </a:xfrm>
        </p:grpSpPr>
        <p:sp>
          <p:nvSpPr>
            <p:cNvPr id="545" name="Google Shape;545;p58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46" name="Google Shape;546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p58"/>
            <p:cNvSpPr/>
            <p:nvPr/>
          </p:nvSpPr>
          <p:spPr>
            <a:xfrm>
              <a:off x="0" y="0"/>
              <a:ext cx="2711450" cy="1146810"/>
            </a:xfrm>
            <a:custGeom>
              <a:rect b="b" l="l" r="r" t="t"/>
              <a:pathLst>
                <a:path extrusionOk="0" h="1146810" w="2711450">
                  <a:moveTo>
                    <a:pt x="0" y="0"/>
                  </a:moveTo>
                  <a:lnTo>
                    <a:pt x="2711399" y="0"/>
                  </a:lnTo>
                  <a:lnTo>
                    <a:pt x="2711399" y="1146299"/>
                  </a:lnTo>
                  <a:lnTo>
                    <a:pt x="0" y="11462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59"/>
          <p:cNvGrpSpPr/>
          <p:nvPr/>
        </p:nvGrpSpPr>
        <p:grpSpPr>
          <a:xfrm>
            <a:off x="0" y="0"/>
            <a:ext cx="9791700" cy="4648824"/>
            <a:chOff x="0" y="0"/>
            <a:chExt cx="9791700" cy="4648824"/>
          </a:xfrm>
        </p:grpSpPr>
        <p:sp>
          <p:nvSpPr>
            <p:cNvPr id="553" name="Google Shape;553;p59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54" name="Google Shape;55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59"/>
            <p:cNvSpPr/>
            <p:nvPr/>
          </p:nvSpPr>
          <p:spPr>
            <a:xfrm>
              <a:off x="0" y="1089649"/>
              <a:ext cx="9791700" cy="3559175"/>
            </a:xfrm>
            <a:custGeom>
              <a:rect b="b" l="l" r="r" t="t"/>
              <a:pathLst>
                <a:path extrusionOk="0" h="3559175" w="9791700">
                  <a:moveTo>
                    <a:pt x="0" y="0"/>
                  </a:moveTo>
                  <a:lnTo>
                    <a:pt x="9791699" y="0"/>
                  </a:lnTo>
                  <a:lnTo>
                    <a:pt x="9791699" y="3558899"/>
                  </a:lnTo>
                  <a:lnTo>
                    <a:pt x="0" y="35588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p60"/>
          <p:cNvGrpSpPr/>
          <p:nvPr/>
        </p:nvGrpSpPr>
        <p:grpSpPr>
          <a:xfrm>
            <a:off x="0" y="0"/>
            <a:ext cx="9791699" cy="3431001"/>
            <a:chOff x="0" y="0"/>
            <a:chExt cx="9791699" cy="3431001"/>
          </a:xfrm>
        </p:grpSpPr>
        <p:sp>
          <p:nvSpPr>
            <p:cNvPr id="561" name="Google Shape;561;p60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62" name="Google Shape;562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60"/>
          <p:cNvSpPr/>
          <p:nvPr/>
        </p:nvSpPr>
        <p:spPr>
          <a:xfrm>
            <a:off x="173825" y="4632225"/>
            <a:ext cx="4128135" cy="2708910"/>
          </a:xfrm>
          <a:custGeom>
            <a:rect b="b" l="l" r="r" t="t"/>
            <a:pathLst>
              <a:path extrusionOk="0" h="2708909" w="4128135">
                <a:moveTo>
                  <a:pt x="0" y="0"/>
                </a:moveTo>
                <a:lnTo>
                  <a:pt x="4127999" y="0"/>
                </a:lnTo>
                <a:lnTo>
                  <a:pt x="4127999" y="2708375"/>
                </a:lnTo>
              </a:path>
              <a:path extrusionOk="0" h="2708909" w="4128135">
                <a:moveTo>
                  <a:pt x="0" y="2708375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1"/>
          <p:cNvGrpSpPr/>
          <p:nvPr/>
        </p:nvGrpSpPr>
        <p:grpSpPr>
          <a:xfrm>
            <a:off x="0" y="0"/>
            <a:ext cx="9791699" cy="3431001"/>
            <a:chOff x="0" y="0"/>
            <a:chExt cx="9791699" cy="3431001"/>
          </a:xfrm>
        </p:grpSpPr>
        <p:sp>
          <p:nvSpPr>
            <p:cNvPr id="569" name="Google Shape;569;p61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70" name="Google Shape;570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1" name="Google Shape;571;p61"/>
          <p:cNvSpPr/>
          <p:nvPr/>
        </p:nvSpPr>
        <p:spPr>
          <a:xfrm>
            <a:off x="4265050" y="4632225"/>
            <a:ext cx="5527040" cy="2708910"/>
          </a:xfrm>
          <a:custGeom>
            <a:rect b="b" l="l" r="r" t="t"/>
            <a:pathLst>
              <a:path extrusionOk="0" h="2708909" w="5527040">
                <a:moveTo>
                  <a:pt x="0" y="0"/>
                </a:moveTo>
                <a:lnTo>
                  <a:pt x="5526599" y="0"/>
                </a:lnTo>
                <a:lnTo>
                  <a:pt x="5526599" y="2708375"/>
                </a:lnTo>
              </a:path>
              <a:path extrusionOk="0" h="2708909" w="5527040">
                <a:moveTo>
                  <a:pt x="0" y="2708375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"/>
          <p:cNvSpPr txBox="1"/>
          <p:nvPr>
            <p:ph type="title"/>
          </p:nvPr>
        </p:nvSpPr>
        <p:spPr>
          <a:xfrm>
            <a:off x="1072175" y="912923"/>
            <a:ext cx="306133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URL vs Site</a:t>
            </a:r>
            <a:endParaRPr/>
          </a:p>
        </p:txBody>
      </p:sp>
      <p:sp>
        <p:nvSpPr>
          <p:cNvPr id="577" name="Google Shape;577;p62"/>
          <p:cNvSpPr txBox="1"/>
          <p:nvPr/>
        </p:nvSpPr>
        <p:spPr>
          <a:xfrm>
            <a:off x="4938200" y="3112720"/>
            <a:ext cx="3512820" cy="2183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2700" marR="691515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ahoma"/>
                <a:ea typeface="Tahoma"/>
                <a:cs typeface="Tahoma"/>
                <a:sym typeface="Tahoma"/>
              </a:rPr>
              <a:t>Sitio: </a:t>
            </a: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posición  promedio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l">
              <a:lnSpc>
                <a:spcPct val="108333"/>
              </a:lnSpc>
              <a:spcBef>
                <a:spcPts val="975"/>
              </a:spcBef>
              <a:spcAft>
                <a:spcPts val="0"/>
              </a:spcAft>
              <a:buNone/>
            </a:pPr>
            <a:r>
              <a:rPr b="1" lang="en-US" sz="3600">
                <a:latin typeface="Tahoma"/>
                <a:ea typeface="Tahoma"/>
                <a:cs typeface="Tahoma"/>
                <a:sym typeface="Tahoma"/>
              </a:rPr>
              <a:t>Página: </a:t>
            </a: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página de  aterrizaje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8" name="Google Shape;5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00" y="3127730"/>
            <a:ext cx="2320024" cy="23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4" name="Google Shape;584;p63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5" name="Google Shape;585;p63"/>
          <p:cNvSpPr txBox="1"/>
          <p:nvPr>
            <p:ph type="title"/>
          </p:nvPr>
        </p:nvSpPr>
        <p:spPr>
          <a:xfrm>
            <a:off x="1652901" y="2901378"/>
            <a:ext cx="6518275" cy="149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-164465" lvl="0" marL="17653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 un reporte de SEO.  Compártelo en el Foro.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64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591" name="Google Shape;591;p64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2" name="Google Shape;592;p64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93" name="Google Shape;593;p64"/>
          <p:cNvSpPr txBox="1"/>
          <p:nvPr>
            <p:ph type="title"/>
          </p:nvPr>
        </p:nvSpPr>
        <p:spPr>
          <a:xfrm>
            <a:off x="1181281" y="2535695"/>
            <a:ext cx="748665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Reporte de publicidad</a:t>
            </a:r>
            <a:endParaRPr sz="6000"/>
          </a:p>
        </p:txBody>
      </p:sp>
      <p:sp>
        <p:nvSpPr>
          <p:cNvPr id="594" name="Google Shape;594;p64"/>
          <p:cNvSpPr txBox="1"/>
          <p:nvPr/>
        </p:nvSpPr>
        <p:spPr>
          <a:xfrm>
            <a:off x="2286752" y="3450095"/>
            <a:ext cx="52832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con Google Ads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65"/>
          <p:cNvGrpSpPr/>
          <p:nvPr/>
        </p:nvGrpSpPr>
        <p:grpSpPr>
          <a:xfrm>
            <a:off x="0" y="0"/>
            <a:ext cx="9791699" cy="3431011"/>
            <a:chOff x="0" y="0"/>
            <a:chExt cx="9791699" cy="3431011"/>
          </a:xfrm>
        </p:grpSpPr>
        <p:sp>
          <p:nvSpPr>
            <p:cNvPr id="600" name="Google Shape;600;p65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01" name="Google Shape;60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/>
          <p:nvPr/>
        </p:nvSpPr>
        <p:spPr>
          <a:xfrm>
            <a:off x="685800" y="685800"/>
            <a:ext cx="156845" cy="1256030"/>
          </a:xfrm>
          <a:custGeom>
            <a:rect b="b" l="l" r="r" t="t"/>
            <a:pathLst>
              <a:path extrusionOk="0" h="1256030" w="156844">
                <a:moveTo>
                  <a:pt x="156599" y="1255499"/>
                </a:moveTo>
                <a:lnTo>
                  <a:pt x="0" y="1255499"/>
                </a:lnTo>
                <a:lnTo>
                  <a:pt x="0" y="0"/>
                </a:lnTo>
                <a:lnTo>
                  <a:pt x="156599" y="0"/>
                </a:lnTo>
                <a:lnTo>
                  <a:pt x="156599" y="12554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7"/>
          <p:cNvSpPr txBox="1"/>
          <p:nvPr>
            <p:ph type="title"/>
          </p:nvPr>
        </p:nvSpPr>
        <p:spPr>
          <a:xfrm>
            <a:off x="1072175" y="912923"/>
            <a:ext cx="6528434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Inteligencia de negocios</a:t>
            </a:r>
            <a:endParaRPr/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558" y="3074575"/>
            <a:ext cx="4423775" cy="91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853" y="3294441"/>
            <a:ext cx="2281248" cy="69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4876" y="4455804"/>
            <a:ext cx="1416780" cy="194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4878515"/>
            <a:ext cx="2830973" cy="160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4288" y="4878529"/>
            <a:ext cx="2221995" cy="95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66"/>
          <p:cNvGrpSpPr/>
          <p:nvPr/>
        </p:nvGrpSpPr>
        <p:grpSpPr>
          <a:xfrm>
            <a:off x="0" y="0"/>
            <a:ext cx="9791700" cy="3431011"/>
            <a:chOff x="0" y="0"/>
            <a:chExt cx="9791700" cy="3431011"/>
          </a:xfrm>
        </p:grpSpPr>
        <p:sp>
          <p:nvSpPr>
            <p:cNvPr id="607" name="Google Shape;607;p66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08" name="Google Shape;60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p66"/>
            <p:cNvSpPr/>
            <p:nvPr/>
          </p:nvSpPr>
          <p:spPr>
            <a:xfrm>
              <a:off x="0" y="0"/>
              <a:ext cx="9791700" cy="851535"/>
            </a:xfrm>
            <a:custGeom>
              <a:rect b="b" l="l" r="r" t="t"/>
              <a:pathLst>
                <a:path extrusionOk="0" h="851535" w="9791700">
                  <a:moveTo>
                    <a:pt x="0" y="0"/>
                  </a:moveTo>
                  <a:lnTo>
                    <a:pt x="9791699" y="0"/>
                  </a:lnTo>
                  <a:lnTo>
                    <a:pt x="9791699" y="851099"/>
                  </a:lnTo>
                  <a:lnTo>
                    <a:pt x="0" y="8510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67"/>
          <p:cNvGrpSpPr/>
          <p:nvPr/>
        </p:nvGrpSpPr>
        <p:grpSpPr>
          <a:xfrm>
            <a:off x="0" y="0"/>
            <a:ext cx="9791699" cy="5162724"/>
            <a:chOff x="0" y="0"/>
            <a:chExt cx="9791699" cy="5162724"/>
          </a:xfrm>
        </p:grpSpPr>
        <p:sp>
          <p:nvSpPr>
            <p:cNvPr id="615" name="Google Shape;615;p67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16" name="Google Shape;616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67"/>
            <p:cNvSpPr/>
            <p:nvPr/>
          </p:nvSpPr>
          <p:spPr>
            <a:xfrm>
              <a:off x="3619350" y="911399"/>
              <a:ext cx="6172200" cy="4251325"/>
            </a:xfrm>
            <a:custGeom>
              <a:rect b="b" l="l" r="r" t="t"/>
              <a:pathLst>
                <a:path extrusionOk="0" h="4251325" w="6172200">
                  <a:moveTo>
                    <a:pt x="0" y="0"/>
                  </a:moveTo>
                  <a:lnTo>
                    <a:pt x="6172199" y="0"/>
                  </a:lnTo>
                  <a:lnTo>
                    <a:pt x="6172199" y="4251299"/>
                  </a:lnTo>
                  <a:lnTo>
                    <a:pt x="0" y="42512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68"/>
          <p:cNvGrpSpPr/>
          <p:nvPr/>
        </p:nvGrpSpPr>
        <p:grpSpPr>
          <a:xfrm>
            <a:off x="0" y="0"/>
            <a:ext cx="9791699" cy="3431011"/>
            <a:chOff x="0" y="0"/>
            <a:chExt cx="9791699" cy="3431011"/>
          </a:xfrm>
        </p:grpSpPr>
        <p:sp>
          <p:nvSpPr>
            <p:cNvPr id="623" name="Google Shape;623;p68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24" name="Google Shape;624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5" name="Google Shape;625;p68"/>
          <p:cNvSpPr/>
          <p:nvPr/>
        </p:nvSpPr>
        <p:spPr>
          <a:xfrm>
            <a:off x="4504425" y="5170449"/>
            <a:ext cx="5287645" cy="2170430"/>
          </a:xfrm>
          <a:custGeom>
            <a:rect b="b" l="l" r="r" t="t"/>
            <a:pathLst>
              <a:path extrusionOk="0" h="2170429" w="5287645">
                <a:moveTo>
                  <a:pt x="0" y="0"/>
                </a:moveTo>
                <a:lnTo>
                  <a:pt x="5287199" y="0"/>
                </a:lnTo>
                <a:lnTo>
                  <a:pt x="5287199" y="2170150"/>
                </a:lnTo>
              </a:path>
              <a:path extrusionOk="0" h="2170429" w="5287645">
                <a:moveTo>
                  <a:pt x="0" y="217015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69"/>
          <p:cNvGrpSpPr/>
          <p:nvPr/>
        </p:nvGrpSpPr>
        <p:grpSpPr>
          <a:xfrm>
            <a:off x="0" y="0"/>
            <a:ext cx="9791699" cy="3431011"/>
            <a:chOff x="0" y="0"/>
            <a:chExt cx="9791699" cy="3431011"/>
          </a:xfrm>
        </p:grpSpPr>
        <p:sp>
          <p:nvSpPr>
            <p:cNvPr id="631" name="Google Shape;631;p69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32" name="Google Shape;63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3" name="Google Shape;633;p69"/>
          <p:cNvSpPr/>
          <p:nvPr/>
        </p:nvSpPr>
        <p:spPr>
          <a:xfrm>
            <a:off x="0" y="5170449"/>
            <a:ext cx="3773804" cy="2170430"/>
          </a:xfrm>
          <a:custGeom>
            <a:rect b="b" l="l" r="r" t="t"/>
            <a:pathLst>
              <a:path extrusionOk="0" h="2170429" w="3773804">
                <a:moveTo>
                  <a:pt x="0" y="0"/>
                </a:moveTo>
                <a:lnTo>
                  <a:pt x="3773624" y="0"/>
                </a:lnTo>
                <a:lnTo>
                  <a:pt x="3773624" y="2170150"/>
                </a:lnTo>
              </a:path>
            </a:pathLst>
          </a:custGeom>
          <a:noFill/>
          <a:ln cap="flat" cmpd="sng" w="38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70"/>
          <p:cNvGrpSpPr/>
          <p:nvPr/>
        </p:nvGrpSpPr>
        <p:grpSpPr>
          <a:xfrm>
            <a:off x="0" y="0"/>
            <a:ext cx="9791699" cy="3431011"/>
            <a:chOff x="0" y="0"/>
            <a:chExt cx="9791699" cy="3431011"/>
          </a:xfrm>
        </p:grpSpPr>
        <p:sp>
          <p:nvSpPr>
            <p:cNvPr id="639" name="Google Shape;639;p70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0" name="Google Shape;640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70"/>
            <p:cNvSpPr/>
            <p:nvPr/>
          </p:nvSpPr>
          <p:spPr>
            <a:xfrm>
              <a:off x="624425" y="1433175"/>
              <a:ext cx="2566035" cy="1778635"/>
            </a:xfrm>
            <a:custGeom>
              <a:rect b="b" l="l" r="r" t="t"/>
              <a:pathLst>
                <a:path extrusionOk="0" h="1778635" w="2566035">
                  <a:moveTo>
                    <a:pt x="0" y="0"/>
                  </a:moveTo>
                  <a:lnTo>
                    <a:pt x="2565599" y="0"/>
                  </a:lnTo>
                  <a:lnTo>
                    <a:pt x="2565599" y="1778399"/>
                  </a:lnTo>
                  <a:lnTo>
                    <a:pt x="0" y="17783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71"/>
          <p:cNvGrpSpPr/>
          <p:nvPr/>
        </p:nvGrpSpPr>
        <p:grpSpPr>
          <a:xfrm>
            <a:off x="0" y="0"/>
            <a:ext cx="9791699" cy="5158739"/>
            <a:chOff x="0" y="0"/>
            <a:chExt cx="9791699" cy="5158739"/>
          </a:xfrm>
        </p:grpSpPr>
        <p:sp>
          <p:nvSpPr>
            <p:cNvPr id="647" name="Google Shape;647;p71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8" name="Google Shape;648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791699" cy="3431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71"/>
            <p:cNvSpPr/>
            <p:nvPr/>
          </p:nvSpPr>
          <p:spPr>
            <a:xfrm>
              <a:off x="380075" y="3203575"/>
              <a:ext cx="3352800" cy="1955164"/>
            </a:xfrm>
            <a:custGeom>
              <a:rect b="b" l="l" r="r" t="t"/>
              <a:pathLst>
                <a:path extrusionOk="0" h="1955164" w="3352800">
                  <a:moveTo>
                    <a:pt x="0" y="0"/>
                  </a:moveTo>
                  <a:lnTo>
                    <a:pt x="3352799" y="0"/>
                  </a:lnTo>
                  <a:lnTo>
                    <a:pt x="3352799" y="1954799"/>
                  </a:lnTo>
                  <a:lnTo>
                    <a:pt x="0" y="1954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2"/>
          <p:cNvSpPr txBox="1"/>
          <p:nvPr>
            <p:ph type="title"/>
          </p:nvPr>
        </p:nvSpPr>
        <p:spPr>
          <a:xfrm>
            <a:off x="1089650" y="599156"/>
            <a:ext cx="5666105" cy="1414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127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Crea un reporte para  cada uno:</a:t>
            </a:r>
            <a:endParaRPr/>
          </a:p>
        </p:txBody>
      </p:sp>
      <p:sp>
        <p:nvSpPr>
          <p:cNvPr id="655" name="Google Shape;655;p72"/>
          <p:cNvSpPr txBox="1"/>
          <p:nvPr/>
        </p:nvSpPr>
        <p:spPr>
          <a:xfrm>
            <a:off x="4188649" y="3695320"/>
            <a:ext cx="4458970" cy="156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04825" lvl="0" marL="51689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Campañas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Grupos de anuncios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-504825" lvl="0" marL="51689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Char char="●"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Palabras clave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56" name="Google Shape;65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350" y="3516800"/>
            <a:ext cx="2035599" cy="20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73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662" name="Google Shape;662;p73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3" name="Google Shape;663;p73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64" name="Google Shape;664;p73"/>
          <p:cNvSpPr txBox="1"/>
          <p:nvPr>
            <p:ph type="title"/>
          </p:nvPr>
        </p:nvSpPr>
        <p:spPr>
          <a:xfrm>
            <a:off x="1213095" y="2714307"/>
            <a:ext cx="742886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Reporte de marketing</a:t>
            </a:r>
            <a:endParaRPr sz="6000"/>
          </a:p>
        </p:txBody>
      </p:sp>
      <p:sp>
        <p:nvSpPr>
          <p:cNvPr id="665" name="Google Shape;665;p73"/>
          <p:cNvSpPr txBox="1"/>
          <p:nvPr/>
        </p:nvSpPr>
        <p:spPr>
          <a:xfrm>
            <a:off x="2936166" y="3628707"/>
            <a:ext cx="398208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en YouTube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74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671" name="Google Shape;671;p74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2" name="Google Shape;672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75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678" name="Google Shape;678;p75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9" name="Google Shape;679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75"/>
            <p:cNvSpPr/>
            <p:nvPr/>
          </p:nvSpPr>
          <p:spPr>
            <a:xfrm>
              <a:off x="227850" y="771200"/>
              <a:ext cx="3891279" cy="2821940"/>
            </a:xfrm>
            <a:custGeom>
              <a:rect b="b" l="l" r="r" t="t"/>
              <a:pathLst>
                <a:path extrusionOk="0" h="2821940" w="3891279">
                  <a:moveTo>
                    <a:pt x="0" y="0"/>
                  </a:moveTo>
                  <a:lnTo>
                    <a:pt x="3890999" y="0"/>
                  </a:lnTo>
                  <a:lnTo>
                    <a:pt x="3890999" y="2821799"/>
                  </a:lnTo>
                  <a:lnTo>
                    <a:pt x="0" y="28217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8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" name="Google Shape;104;p8"/>
          <p:cNvSpPr txBox="1"/>
          <p:nvPr>
            <p:ph type="title"/>
          </p:nvPr>
        </p:nvSpPr>
        <p:spPr>
          <a:xfrm>
            <a:off x="1081551" y="3080653"/>
            <a:ext cx="766064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Data Studio es gratis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76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686" name="Google Shape;686;p76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87" name="Google Shape;68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p76"/>
            <p:cNvSpPr/>
            <p:nvPr/>
          </p:nvSpPr>
          <p:spPr>
            <a:xfrm>
              <a:off x="4294100" y="999049"/>
              <a:ext cx="5170805" cy="2628900"/>
            </a:xfrm>
            <a:custGeom>
              <a:rect b="b" l="l" r="r" t="t"/>
              <a:pathLst>
                <a:path extrusionOk="0" h="2628900" w="5170805">
                  <a:moveTo>
                    <a:pt x="0" y="0"/>
                  </a:moveTo>
                  <a:lnTo>
                    <a:pt x="5170499" y="0"/>
                  </a:lnTo>
                  <a:lnTo>
                    <a:pt x="5170499" y="2628899"/>
                  </a:lnTo>
                  <a:lnTo>
                    <a:pt x="0" y="26288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77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694" name="Google Shape;694;p77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95" name="Google Shape;695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77"/>
            <p:cNvSpPr/>
            <p:nvPr/>
          </p:nvSpPr>
          <p:spPr>
            <a:xfrm>
              <a:off x="297950" y="3750774"/>
              <a:ext cx="5170805" cy="3470910"/>
            </a:xfrm>
            <a:custGeom>
              <a:rect b="b" l="l" r="r" t="t"/>
              <a:pathLst>
                <a:path extrusionOk="0" h="3470909" w="5170805">
                  <a:moveTo>
                    <a:pt x="0" y="0"/>
                  </a:moveTo>
                  <a:lnTo>
                    <a:pt x="5170499" y="0"/>
                  </a:lnTo>
                  <a:lnTo>
                    <a:pt x="5170499" y="3470399"/>
                  </a:lnTo>
                  <a:lnTo>
                    <a:pt x="0" y="34703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78"/>
          <p:cNvGrpSpPr/>
          <p:nvPr/>
        </p:nvGrpSpPr>
        <p:grpSpPr>
          <a:xfrm>
            <a:off x="2609" y="0"/>
            <a:ext cx="9786480" cy="7340600"/>
            <a:chOff x="2609" y="0"/>
            <a:chExt cx="9786480" cy="7340600"/>
          </a:xfrm>
        </p:grpSpPr>
        <p:sp>
          <p:nvSpPr>
            <p:cNvPr id="702" name="Google Shape;702;p78"/>
            <p:cNvSpPr/>
            <p:nvPr/>
          </p:nvSpPr>
          <p:spPr>
            <a:xfrm>
              <a:off x="685800" y="685800"/>
              <a:ext cx="156845" cy="1256030"/>
            </a:xfrm>
            <a:custGeom>
              <a:rect b="b" l="l" r="r" t="t"/>
              <a:pathLst>
                <a:path extrusionOk="0" h="1256030" w="156844">
                  <a:moveTo>
                    <a:pt x="156599" y="1255499"/>
                  </a:moveTo>
                  <a:lnTo>
                    <a:pt x="0" y="1255499"/>
                  </a:lnTo>
                  <a:lnTo>
                    <a:pt x="0" y="0"/>
                  </a:lnTo>
                  <a:lnTo>
                    <a:pt x="156599" y="0"/>
                  </a:lnTo>
                  <a:lnTo>
                    <a:pt x="156599" y="1255499"/>
                  </a:lnTo>
                  <a:close/>
                </a:path>
              </a:pathLst>
            </a:custGeom>
            <a:solidFill>
              <a:srgbClr val="058E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03" name="Google Shape;703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" y="0"/>
              <a:ext cx="9786480" cy="734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78"/>
            <p:cNvSpPr/>
            <p:nvPr/>
          </p:nvSpPr>
          <p:spPr>
            <a:xfrm>
              <a:off x="5468400" y="5556024"/>
              <a:ext cx="4066540" cy="1647825"/>
            </a:xfrm>
            <a:custGeom>
              <a:rect b="b" l="l" r="r" t="t"/>
              <a:pathLst>
                <a:path extrusionOk="0" h="1647825" w="4066540">
                  <a:moveTo>
                    <a:pt x="0" y="0"/>
                  </a:moveTo>
                  <a:lnTo>
                    <a:pt x="4066199" y="0"/>
                  </a:lnTo>
                  <a:lnTo>
                    <a:pt x="4066199" y="1647599"/>
                  </a:lnTo>
                  <a:lnTo>
                    <a:pt x="0" y="164759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9"/>
          <p:cNvSpPr/>
          <p:nvPr/>
        </p:nvSpPr>
        <p:spPr>
          <a:xfrm>
            <a:off x="0" y="0"/>
            <a:ext cx="9791700" cy="7340600"/>
          </a:xfrm>
          <a:custGeom>
            <a:rect b="b" l="l" r="r" t="t"/>
            <a:pathLst>
              <a:path extrusionOk="0" h="7340600" w="9791700">
                <a:moveTo>
                  <a:pt x="9791699" y="7340599"/>
                </a:moveTo>
                <a:lnTo>
                  <a:pt x="0" y="7340599"/>
                </a:lnTo>
                <a:lnTo>
                  <a:pt x="0" y="0"/>
                </a:lnTo>
                <a:lnTo>
                  <a:pt x="9791699" y="0"/>
                </a:lnTo>
                <a:lnTo>
                  <a:pt x="9791699" y="7340599"/>
                </a:lnTo>
                <a:close/>
              </a:path>
            </a:pathLst>
          </a:custGeom>
          <a:solidFill>
            <a:srgbClr val="058EC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0" name="Google Shape;710;p79"/>
          <p:cNvSpPr/>
          <p:nvPr/>
        </p:nvSpPr>
        <p:spPr>
          <a:xfrm>
            <a:off x="4024050" y="5488835"/>
            <a:ext cx="1743710" cy="0"/>
          </a:xfrm>
          <a:custGeom>
            <a:rect b="b" l="l" r="r" t="t"/>
            <a:pathLst>
              <a:path extrusionOk="0" h="120000" w="1743710">
                <a:moveTo>
                  <a:pt x="0" y="0"/>
                </a:moveTo>
                <a:lnTo>
                  <a:pt x="1743599" y="0"/>
                </a:lnTo>
              </a:path>
            </a:pathLst>
          </a:custGeom>
          <a:noFill/>
          <a:ln cap="flat" cmpd="sng" w="114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1" name="Google Shape;711;p79"/>
          <p:cNvSpPr txBox="1"/>
          <p:nvPr>
            <p:ph type="title"/>
          </p:nvPr>
        </p:nvSpPr>
        <p:spPr>
          <a:xfrm>
            <a:off x="1917896" y="2825178"/>
            <a:ext cx="5953760" cy="1490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415290" lvl="0" marL="12700" marR="5080" rtl="0" algn="l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 un reporte de  YouTube; compártelo.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80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717" name="Google Shape;717;p80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18" name="Google Shape;718;p80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19" name="Google Shape;719;p80"/>
          <p:cNvSpPr txBox="1"/>
          <p:nvPr/>
        </p:nvSpPr>
        <p:spPr>
          <a:xfrm>
            <a:off x="994973" y="2257107"/>
            <a:ext cx="7859395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75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Crea reportes en  segundos con plantillas  gratuitas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81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725" name="Google Shape;725;p81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26" name="Google Shape;726;p81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27" name="Google Shape;727;p81"/>
          <p:cNvSpPr txBox="1"/>
          <p:nvPr>
            <p:ph type="title"/>
          </p:nvPr>
        </p:nvSpPr>
        <p:spPr>
          <a:xfrm>
            <a:off x="1540564" y="2714307"/>
            <a:ext cx="677227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200025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Control de ﬁltros y  métricas opcionales</a:t>
            </a:r>
            <a:endParaRPr sz="6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82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733" name="Google Shape;733;p82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34" name="Google Shape;734;p82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35" name="Google Shape;735;p82"/>
          <p:cNvSpPr txBox="1"/>
          <p:nvPr>
            <p:ph type="title"/>
          </p:nvPr>
        </p:nvSpPr>
        <p:spPr>
          <a:xfrm>
            <a:off x="1244337" y="2714307"/>
            <a:ext cx="736155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Comparte, descarga y</a:t>
            </a:r>
            <a:endParaRPr sz="6000"/>
          </a:p>
        </p:txBody>
      </p:sp>
      <p:sp>
        <p:nvSpPr>
          <p:cNvPr id="736" name="Google Shape;736;p82"/>
          <p:cNvSpPr txBox="1"/>
          <p:nvPr/>
        </p:nvSpPr>
        <p:spPr>
          <a:xfrm>
            <a:off x="1407405" y="3628707"/>
            <a:ext cx="703453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embebe tus reportes</a:t>
            </a:r>
            <a:endParaRPr sz="6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83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742" name="Google Shape;742;p83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3" name="Google Shape;743;p83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44" name="Google Shape;744;p83"/>
          <p:cNvSpPr txBox="1"/>
          <p:nvPr>
            <p:ph type="title"/>
          </p:nvPr>
        </p:nvSpPr>
        <p:spPr>
          <a:xfrm>
            <a:off x="1340539" y="2257107"/>
            <a:ext cx="7176134" cy="2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75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Crea dimensiones de  tiempo desde Google  Data Studio</a:t>
            </a:r>
            <a:endParaRPr sz="6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84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750" name="Google Shape;750;p84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1" name="Google Shape;751;p84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52" name="Google Shape;752;p84"/>
          <p:cNvSpPr txBox="1"/>
          <p:nvPr>
            <p:ph type="title"/>
          </p:nvPr>
        </p:nvSpPr>
        <p:spPr>
          <a:xfrm>
            <a:off x="1571997" y="2714307"/>
            <a:ext cx="671195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151890" lvl="0" marL="11639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Añade ﬁltros a cada  visualización</a:t>
            </a:r>
            <a:endParaRPr sz="6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5"/>
          <p:cNvSpPr txBox="1"/>
          <p:nvPr/>
        </p:nvSpPr>
        <p:spPr>
          <a:xfrm>
            <a:off x="1072175" y="930673"/>
            <a:ext cx="7510780" cy="72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ahoma"/>
                <a:ea typeface="Tahoma"/>
                <a:cs typeface="Tahoma"/>
                <a:sym typeface="Tahoma"/>
              </a:rPr>
              <a:t>¿Todo el tráﬁco es caliﬁcado?</a:t>
            </a:r>
            <a:endParaRPr sz="4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8" name="Google Shape;758;p85"/>
          <p:cNvSpPr txBox="1"/>
          <p:nvPr/>
        </p:nvSpPr>
        <p:spPr>
          <a:xfrm>
            <a:off x="4577950" y="4133320"/>
            <a:ext cx="3957954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Intención comercial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59" name="Google Shape;75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375" y="3378025"/>
            <a:ext cx="2155649" cy="21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9"/>
          <p:cNvGrpSpPr/>
          <p:nvPr/>
        </p:nvGrpSpPr>
        <p:grpSpPr>
          <a:xfrm>
            <a:off x="1186822" y="659050"/>
            <a:ext cx="8604877" cy="6169043"/>
            <a:chOff x="1186822" y="659050"/>
            <a:chExt cx="8604877" cy="6169043"/>
          </a:xfrm>
        </p:grpSpPr>
        <p:pic>
          <p:nvPicPr>
            <p:cNvPr id="110" name="Google Shape;11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6822" y="848391"/>
              <a:ext cx="5094564" cy="45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20838" y="659050"/>
              <a:ext cx="7070861" cy="61690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6"/>
          <p:cNvSpPr txBox="1"/>
          <p:nvPr>
            <p:ph type="title"/>
          </p:nvPr>
        </p:nvSpPr>
        <p:spPr>
          <a:xfrm>
            <a:off x="1072175" y="616348"/>
            <a:ext cx="8329295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000000"/>
                </a:solidFill>
              </a:rPr>
              <a:t>¿Cuántas conversiones tenemos  desde Estados Unidos?</a:t>
            </a:r>
            <a:endParaRPr sz="4600"/>
          </a:p>
        </p:txBody>
      </p:sp>
      <p:sp>
        <p:nvSpPr>
          <p:cNvPr id="765" name="Google Shape;765;p86"/>
          <p:cNvSpPr txBox="1"/>
          <p:nvPr/>
        </p:nvSpPr>
        <p:spPr>
          <a:xfrm>
            <a:off x="4795725" y="3569033"/>
            <a:ext cx="4080510" cy="1688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270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ahoma"/>
                <a:ea typeface="Tahoma"/>
                <a:cs typeface="Tahoma"/>
                <a:sym typeface="Tahoma"/>
              </a:rPr>
              <a:t>Excluye el tráﬁco </a:t>
            </a: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de  ubicaciones donde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tu negocio no está.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6" name="Google Shape;76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700" y="3215150"/>
            <a:ext cx="2278049" cy="227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7"/>
          <p:cNvSpPr txBox="1"/>
          <p:nvPr/>
        </p:nvSpPr>
        <p:spPr>
          <a:xfrm>
            <a:off x="1072175" y="616348"/>
            <a:ext cx="8236584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ahoma"/>
                <a:ea typeface="Tahoma"/>
                <a:cs typeface="Tahoma"/>
                <a:sym typeface="Tahoma"/>
              </a:rPr>
              <a:t>¿Cuántas búsquedas de marca y  de descubrimiento tienes?</a:t>
            </a:r>
            <a:endParaRPr sz="4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2" name="Google Shape;772;p87"/>
          <p:cNvSpPr txBox="1"/>
          <p:nvPr/>
        </p:nvSpPr>
        <p:spPr>
          <a:xfrm>
            <a:off x="4848175" y="3630945"/>
            <a:ext cx="4147185" cy="156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270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Excluye/incluye el  tráﬁco de búsquedas  de marca.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73" name="Google Shape;77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775" y="3234775"/>
            <a:ext cx="2525625" cy="25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/>
        </p:nvSpPr>
        <p:spPr>
          <a:xfrm>
            <a:off x="1072175" y="616348"/>
            <a:ext cx="8054975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Tahoma"/>
                <a:ea typeface="Tahoma"/>
                <a:cs typeface="Tahoma"/>
                <a:sym typeface="Tahoma"/>
              </a:rPr>
              <a:t>¿Cuánto tráﬁco tenemos desde  fuentes de “referidos”?</a:t>
            </a:r>
            <a:endParaRPr sz="4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9" name="Google Shape;779;p88"/>
          <p:cNvSpPr txBox="1"/>
          <p:nvPr/>
        </p:nvSpPr>
        <p:spPr>
          <a:xfrm>
            <a:off x="4778250" y="3630945"/>
            <a:ext cx="4229735" cy="156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650">
            <a:spAutoFit/>
          </a:bodyPr>
          <a:lstStyle/>
          <a:p>
            <a:pPr indent="0" lvl="0" marL="1270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Tahoma"/>
                <a:ea typeface="Tahoma"/>
                <a:cs typeface="Tahoma"/>
                <a:sym typeface="Tahoma"/>
              </a:rPr>
              <a:t>El tráﬁco desde otros  dominios (y otros  sitios).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0" name="Google Shape;78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350" y="3042425"/>
            <a:ext cx="2875375" cy="28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89"/>
          <p:cNvGrpSpPr/>
          <p:nvPr/>
        </p:nvGrpSpPr>
        <p:grpSpPr>
          <a:xfrm>
            <a:off x="1331267" y="0"/>
            <a:ext cx="8460740" cy="6324600"/>
            <a:chOff x="1331267" y="0"/>
            <a:chExt cx="8460740" cy="6324600"/>
          </a:xfrm>
        </p:grpSpPr>
        <p:sp>
          <p:nvSpPr>
            <p:cNvPr id="786" name="Google Shape;786;p89"/>
            <p:cNvSpPr/>
            <p:nvPr/>
          </p:nvSpPr>
          <p:spPr>
            <a:xfrm>
              <a:off x="1331267" y="0"/>
              <a:ext cx="8460740" cy="6324600"/>
            </a:xfrm>
            <a:custGeom>
              <a:rect b="b" l="l" r="r" t="t"/>
              <a:pathLst>
                <a:path extrusionOk="0" h="6324600" w="8460740">
                  <a:moveTo>
                    <a:pt x="0" y="6324082"/>
                  </a:moveTo>
                  <a:lnTo>
                    <a:pt x="8460432" y="6324082"/>
                  </a:lnTo>
                  <a:lnTo>
                    <a:pt x="8460432" y="0"/>
                  </a:lnTo>
                  <a:lnTo>
                    <a:pt x="0" y="0"/>
                  </a:lnTo>
                  <a:lnTo>
                    <a:pt x="0" y="6324082"/>
                  </a:lnTo>
                  <a:close/>
                </a:path>
              </a:pathLst>
            </a:custGeom>
            <a:solidFill>
              <a:srgbClr val="002D4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4024049" y="1330135"/>
              <a:ext cx="1743710" cy="0"/>
            </a:xfrm>
            <a:custGeom>
              <a:rect b="b" l="l" r="r" t="t"/>
              <a:pathLst>
                <a:path extrusionOk="0" h="120000" w="1743710">
                  <a:moveTo>
                    <a:pt x="0" y="0"/>
                  </a:moveTo>
                  <a:lnTo>
                    <a:pt x="1743599" y="0"/>
                  </a:lnTo>
                </a:path>
              </a:pathLst>
            </a:custGeom>
            <a:noFill/>
            <a:ln cap="flat" cmpd="sng" w="114275">
              <a:solidFill>
                <a:srgbClr val="058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88" name="Google Shape;788;p89"/>
          <p:cNvSpPr txBox="1"/>
          <p:nvPr>
            <p:ph type="title"/>
          </p:nvPr>
        </p:nvSpPr>
        <p:spPr>
          <a:xfrm>
            <a:off x="1739100" y="2714307"/>
            <a:ext cx="6454775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014855" lvl="0" marL="202692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Lo que debes saber  de SQL</a:t>
            </a:r>
            <a:endParaRPr sz="60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0"/>
          <p:cNvSpPr txBox="1"/>
          <p:nvPr>
            <p:ph type="title"/>
          </p:nvPr>
        </p:nvSpPr>
        <p:spPr>
          <a:xfrm>
            <a:off x="1072175" y="912923"/>
            <a:ext cx="718693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Unir bases de datos (JOIN)</a:t>
            </a:r>
            <a:endParaRPr/>
          </a:p>
        </p:txBody>
      </p:sp>
      <p:graphicFrame>
        <p:nvGraphicFramePr>
          <p:cNvPr id="794" name="Google Shape;794;p90"/>
          <p:cNvGraphicFramePr/>
          <p:nvPr/>
        </p:nvGraphicFramePr>
        <p:xfrm>
          <a:off x="5238974" y="32691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5" name="Google Shape;795;p90"/>
          <p:cNvGraphicFramePr/>
          <p:nvPr/>
        </p:nvGraphicFramePr>
        <p:xfrm>
          <a:off x="641574" y="32691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96" name="Google Shape;79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0024" y="2671481"/>
            <a:ext cx="1313642" cy="47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528" y="2463677"/>
            <a:ext cx="846549" cy="84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1"/>
          <p:cNvSpPr txBox="1"/>
          <p:nvPr>
            <p:ph type="title"/>
          </p:nvPr>
        </p:nvSpPr>
        <p:spPr>
          <a:xfrm>
            <a:off x="1072175" y="616348"/>
            <a:ext cx="6764655" cy="1355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3975">
            <a:spAutoFit/>
          </a:bodyPr>
          <a:lstStyle/>
          <a:p>
            <a:pPr indent="0" lvl="0" marL="12700" marR="5080" rtl="0" algn="l">
              <a:lnSpc>
                <a:spcPct val="1076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000000"/>
                </a:solidFill>
              </a:rPr>
              <a:t>Dimensiones compartidas  (join keys)</a:t>
            </a:r>
            <a:endParaRPr sz="4600"/>
          </a:p>
        </p:txBody>
      </p:sp>
      <p:graphicFrame>
        <p:nvGraphicFramePr>
          <p:cNvPr id="803" name="Google Shape;803;p91"/>
          <p:cNvGraphicFramePr/>
          <p:nvPr/>
        </p:nvGraphicFramePr>
        <p:xfrm>
          <a:off x="5292325" y="29381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4" name="Google Shape;804;p91"/>
          <p:cNvGraphicFramePr/>
          <p:nvPr/>
        </p:nvGraphicFramePr>
        <p:xfrm>
          <a:off x="694924" y="29381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92"/>
          <p:cNvGraphicFramePr/>
          <p:nvPr/>
        </p:nvGraphicFramePr>
        <p:xfrm>
          <a:off x="749800" y="36048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0" name="Google Shape;810;p92"/>
          <p:cNvGraphicFramePr/>
          <p:nvPr/>
        </p:nvGraphicFramePr>
        <p:xfrm>
          <a:off x="5114462" y="28576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84375"/>
                <a:gridCol w="1984375"/>
              </a:tblGrid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1" name="Google Shape;811;p92"/>
          <p:cNvSpPr/>
          <p:nvPr/>
        </p:nvSpPr>
        <p:spPr>
          <a:xfrm>
            <a:off x="5843434" y="2205770"/>
            <a:ext cx="2228215" cy="369570"/>
          </a:xfrm>
          <a:custGeom>
            <a:rect b="b" l="l" r="r" t="t"/>
            <a:pathLst>
              <a:path extrusionOk="0" h="369569" w="2228215">
                <a:moveTo>
                  <a:pt x="99268" y="365373"/>
                </a:moveTo>
                <a:lnTo>
                  <a:pt x="0" y="365373"/>
                </a:lnTo>
                <a:lnTo>
                  <a:pt x="0" y="3720"/>
                </a:lnTo>
                <a:lnTo>
                  <a:pt x="239762" y="3720"/>
                </a:lnTo>
                <a:lnTo>
                  <a:pt x="239762" y="84236"/>
                </a:lnTo>
                <a:lnTo>
                  <a:pt x="99268" y="84236"/>
                </a:lnTo>
                <a:lnTo>
                  <a:pt x="99268" y="151507"/>
                </a:lnTo>
                <a:lnTo>
                  <a:pt x="216247" y="151507"/>
                </a:lnTo>
                <a:lnTo>
                  <a:pt x="216247" y="232171"/>
                </a:lnTo>
                <a:lnTo>
                  <a:pt x="99268" y="232171"/>
                </a:lnTo>
                <a:lnTo>
                  <a:pt x="99268" y="365373"/>
                </a:lnTo>
                <a:close/>
              </a:path>
              <a:path extrusionOk="0" h="369569" w="2228215">
                <a:moveTo>
                  <a:pt x="413810" y="369093"/>
                </a:moveTo>
                <a:lnTo>
                  <a:pt x="363636" y="362815"/>
                </a:lnTo>
                <a:lnTo>
                  <a:pt x="321722" y="344313"/>
                </a:lnTo>
                <a:lnTo>
                  <a:pt x="289464" y="315348"/>
                </a:lnTo>
                <a:lnTo>
                  <a:pt x="267809" y="277564"/>
                </a:lnTo>
                <a:lnTo>
                  <a:pt x="257763" y="232441"/>
                </a:lnTo>
                <a:lnTo>
                  <a:pt x="257094" y="216098"/>
                </a:lnTo>
                <a:lnTo>
                  <a:pt x="257094" y="3720"/>
                </a:lnTo>
                <a:lnTo>
                  <a:pt x="355767" y="3720"/>
                </a:lnTo>
                <a:lnTo>
                  <a:pt x="355771" y="216098"/>
                </a:lnTo>
                <a:lnTo>
                  <a:pt x="356018" y="223958"/>
                </a:lnTo>
                <a:lnTo>
                  <a:pt x="376106" y="271611"/>
                </a:lnTo>
                <a:lnTo>
                  <a:pt x="404483" y="283368"/>
                </a:lnTo>
                <a:lnTo>
                  <a:pt x="557070" y="283368"/>
                </a:lnTo>
                <a:lnTo>
                  <a:pt x="553624" y="291089"/>
                </a:lnTo>
                <a:lnTo>
                  <a:pt x="528258" y="326082"/>
                </a:lnTo>
                <a:lnTo>
                  <a:pt x="492679" y="351699"/>
                </a:lnTo>
                <a:lnTo>
                  <a:pt x="447966" y="366303"/>
                </a:lnTo>
                <a:lnTo>
                  <a:pt x="431315" y="368396"/>
                </a:lnTo>
                <a:lnTo>
                  <a:pt x="413810" y="369093"/>
                </a:lnTo>
                <a:close/>
              </a:path>
              <a:path extrusionOk="0" h="369569" w="2228215">
                <a:moveTo>
                  <a:pt x="557070" y="283368"/>
                </a:moveTo>
                <a:lnTo>
                  <a:pt x="423136" y="283368"/>
                </a:lnTo>
                <a:lnTo>
                  <a:pt x="431322" y="281880"/>
                </a:lnTo>
                <a:lnTo>
                  <a:pt x="445510" y="275927"/>
                </a:lnTo>
                <a:lnTo>
                  <a:pt x="467769" y="244971"/>
                </a:lnTo>
                <a:lnTo>
                  <a:pt x="471853" y="216098"/>
                </a:lnTo>
                <a:lnTo>
                  <a:pt x="471853" y="3720"/>
                </a:lnTo>
                <a:lnTo>
                  <a:pt x="570526" y="3720"/>
                </a:lnTo>
                <a:lnTo>
                  <a:pt x="570526" y="216098"/>
                </a:lnTo>
                <a:lnTo>
                  <a:pt x="569847" y="232441"/>
                </a:lnTo>
                <a:lnTo>
                  <a:pt x="567809" y="248133"/>
                </a:lnTo>
                <a:lnTo>
                  <a:pt x="564414" y="263174"/>
                </a:lnTo>
                <a:lnTo>
                  <a:pt x="559661" y="277564"/>
                </a:lnTo>
                <a:lnTo>
                  <a:pt x="557070" y="283368"/>
                </a:lnTo>
                <a:close/>
              </a:path>
              <a:path extrusionOk="0" h="369569" w="2228215">
                <a:moveTo>
                  <a:pt x="828444" y="365373"/>
                </a:moveTo>
                <a:lnTo>
                  <a:pt x="602820" y="365373"/>
                </a:lnTo>
                <a:lnTo>
                  <a:pt x="602820" y="3720"/>
                </a:lnTo>
                <a:lnTo>
                  <a:pt x="701642" y="3720"/>
                </a:lnTo>
                <a:lnTo>
                  <a:pt x="701642" y="282624"/>
                </a:lnTo>
                <a:lnTo>
                  <a:pt x="828444" y="282624"/>
                </a:lnTo>
                <a:lnTo>
                  <a:pt x="828444" y="365373"/>
                </a:lnTo>
                <a:close/>
              </a:path>
              <a:path extrusionOk="0" h="369569" w="2228215">
                <a:moveTo>
                  <a:pt x="1072297" y="365373"/>
                </a:moveTo>
                <a:lnTo>
                  <a:pt x="846673" y="365373"/>
                </a:lnTo>
                <a:lnTo>
                  <a:pt x="846673" y="3720"/>
                </a:lnTo>
                <a:lnTo>
                  <a:pt x="945495" y="3720"/>
                </a:lnTo>
                <a:lnTo>
                  <a:pt x="945495" y="282624"/>
                </a:lnTo>
                <a:lnTo>
                  <a:pt x="1072297" y="282624"/>
                </a:lnTo>
                <a:lnTo>
                  <a:pt x="1072297" y="365373"/>
                </a:lnTo>
                <a:close/>
              </a:path>
              <a:path extrusionOk="0" h="369569" w="2228215">
                <a:moveTo>
                  <a:pt x="1338676" y="286345"/>
                </a:moveTo>
                <a:lnTo>
                  <a:pt x="1218117" y="286345"/>
                </a:lnTo>
                <a:lnTo>
                  <a:pt x="1223525" y="285551"/>
                </a:lnTo>
                <a:lnTo>
                  <a:pt x="1232157" y="282376"/>
                </a:lnTo>
                <a:lnTo>
                  <a:pt x="1247427" y="241175"/>
                </a:lnTo>
                <a:lnTo>
                  <a:pt x="1247585" y="233362"/>
                </a:lnTo>
                <a:lnTo>
                  <a:pt x="1247585" y="3720"/>
                </a:lnTo>
                <a:lnTo>
                  <a:pt x="1346258" y="3720"/>
                </a:lnTo>
                <a:lnTo>
                  <a:pt x="1346205" y="233362"/>
                </a:lnTo>
                <a:lnTo>
                  <a:pt x="1345775" y="246450"/>
                </a:lnTo>
                <a:lnTo>
                  <a:pt x="1344324" y="260560"/>
                </a:lnTo>
                <a:lnTo>
                  <a:pt x="1341905" y="274057"/>
                </a:lnTo>
                <a:lnTo>
                  <a:pt x="1338676" y="286345"/>
                </a:lnTo>
                <a:close/>
              </a:path>
              <a:path extrusionOk="0" h="369569" w="2228215">
                <a:moveTo>
                  <a:pt x="1220052" y="369093"/>
                </a:moveTo>
                <a:lnTo>
                  <a:pt x="1176631" y="365187"/>
                </a:lnTo>
                <a:lnTo>
                  <a:pt x="1156056" y="360908"/>
                </a:lnTo>
                <a:lnTo>
                  <a:pt x="1161116" y="306288"/>
                </a:lnTo>
                <a:lnTo>
                  <a:pt x="1161612" y="299541"/>
                </a:lnTo>
                <a:lnTo>
                  <a:pt x="1164242" y="294134"/>
                </a:lnTo>
                <a:lnTo>
                  <a:pt x="1173866" y="285898"/>
                </a:lnTo>
                <a:lnTo>
                  <a:pt x="1180067" y="283815"/>
                </a:lnTo>
                <a:lnTo>
                  <a:pt x="1190981" y="283815"/>
                </a:lnTo>
                <a:lnTo>
                  <a:pt x="1194603" y="284261"/>
                </a:lnTo>
                <a:lnTo>
                  <a:pt x="1198472" y="285154"/>
                </a:lnTo>
                <a:lnTo>
                  <a:pt x="1202441" y="285948"/>
                </a:lnTo>
                <a:lnTo>
                  <a:pt x="1206806" y="286345"/>
                </a:lnTo>
                <a:lnTo>
                  <a:pt x="1338676" y="286345"/>
                </a:lnTo>
                <a:lnTo>
                  <a:pt x="1338519" y="286940"/>
                </a:lnTo>
                <a:lnTo>
                  <a:pt x="1315005" y="330547"/>
                </a:lnTo>
                <a:lnTo>
                  <a:pt x="1275416" y="359122"/>
                </a:lnTo>
                <a:lnTo>
                  <a:pt x="1235344" y="368470"/>
                </a:lnTo>
                <a:lnTo>
                  <a:pt x="1220052" y="369093"/>
                </a:lnTo>
                <a:close/>
              </a:path>
              <a:path extrusionOk="0" h="369569" w="2228215">
                <a:moveTo>
                  <a:pt x="1553206" y="369093"/>
                </a:moveTo>
                <a:lnTo>
                  <a:pt x="1513172" y="365559"/>
                </a:lnTo>
                <a:lnTo>
                  <a:pt x="1459993" y="347206"/>
                </a:lnTo>
                <a:lnTo>
                  <a:pt x="1417326" y="315813"/>
                </a:lnTo>
                <a:lnTo>
                  <a:pt x="1386463" y="273453"/>
                </a:lnTo>
                <a:lnTo>
                  <a:pt x="1368771" y="222163"/>
                </a:lnTo>
                <a:lnTo>
                  <a:pt x="1365385" y="184398"/>
                </a:lnTo>
                <a:lnTo>
                  <a:pt x="1366232" y="165236"/>
                </a:lnTo>
                <a:lnTo>
                  <a:pt x="1378929" y="111769"/>
                </a:lnTo>
                <a:lnTo>
                  <a:pt x="1405662" y="66256"/>
                </a:lnTo>
                <a:lnTo>
                  <a:pt x="1444525" y="30993"/>
                </a:lnTo>
                <a:lnTo>
                  <a:pt x="1494494" y="7953"/>
                </a:lnTo>
                <a:lnTo>
                  <a:pt x="1532742" y="883"/>
                </a:lnTo>
                <a:lnTo>
                  <a:pt x="1553206" y="0"/>
                </a:lnTo>
                <a:lnTo>
                  <a:pt x="1573661" y="892"/>
                </a:lnTo>
                <a:lnTo>
                  <a:pt x="1611835" y="8036"/>
                </a:lnTo>
                <a:lnTo>
                  <a:pt x="1661702" y="31142"/>
                </a:lnTo>
                <a:lnTo>
                  <a:pt x="1700379" y="66405"/>
                </a:lnTo>
                <a:lnTo>
                  <a:pt x="1713128" y="84832"/>
                </a:lnTo>
                <a:lnTo>
                  <a:pt x="1553206" y="84832"/>
                </a:lnTo>
                <a:lnTo>
                  <a:pt x="1542956" y="85250"/>
                </a:lnTo>
                <a:lnTo>
                  <a:pt x="1501303" y="99714"/>
                </a:lnTo>
                <a:lnTo>
                  <a:pt x="1475444" y="133061"/>
                </a:lnTo>
                <a:lnTo>
                  <a:pt x="1466514" y="172817"/>
                </a:lnTo>
                <a:lnTo>
                  <a:pt x="1466142" y="184398"/>
                </a:lnTo>
                <a:lnTo>
                  <a:pt x="1466514" y="196108"/>
                </a:lnTo>
                <a:lnTo>
                  <a:pt x="1475444" y="236041"/>
                </a:lnTo>
                <a:lnTo>
                  <a:pt x="1501302" y="269378"/>
                </a:lnTo>
                <a:lnTo>
                  <a:pt x="1542956" y="283554"/>
                </a:lnTo>
                <a:lnTo>
                  <a:pt x="1553206" y="283964"/>
                </a:lnTo>
                <a:lnTo>
                  <a:pt x="1713318" y="283964"/>
                </a:lnTo>
                <a:lnTo>
                  <a:pt x="1710592" y="288652"/>
                </a:lnTo>
                <a:lnTo>
                  <a:pt x="1675878" y="327635"/>
                </a:lnTo>
                <a:lnTo>
                  <a:pt x="1629555" y="354955"/>
                </a:lnTo>
                <a:lnTo>
                  <a:pt x="1573661" y="368210"/>
                </a:lnTo>
                <a:lnTo>
                  <a:pt x="1553206" y="369093"/>
                </a:lnTo>
                <a:close/>
              </a:path>
              <a:path extrusionOk="0" h="369569" w="2228215">
                <a:moveTo>
                  <a:pt x="1713318" y="283964"/>
                </a:moveTo>
                <a:lnTo>
                  <a:pt x="1553206" y="283964"/>
                </a:lnTo>
                <a:lnTo>
                  <a:pt x="1563317" y="283554"/>
                </a:lnTo>
                <a:lnTo>
                  <a:pt x="1572814" y="282326"/>
                </a:lnTo>
                <a:lnTo>
                  <a:pt x="1611007" y="264244"/>
                </a:lnTo>
                <a:lnTo>
                  <a:pt x="1633722" y="227111"/>
                </a:lnTo>
                <a:lnTo>
                  <a:pt x="1639824" y="184398"/>
                </a:lnTo>
                <a:lnTo>
                  <a:pt x="1639443" y="172817"/>
                </a:lnTo>
                <a:lnTo>
                  <a:pt x="1630429" y="133061"/>
                </a:lnTo>
                <a:lnTo>
                  <a:pt x="1604626" y="99714"/>
                </a:lnTo>
                <a:lnTo>
                  <a:pt x="1563317" y="85250"/>
                </a:lnTo>
                <a:lnTo>
                  <a:pt x="1553206" y="84832"/>
                </a:lnTo>
                <a:lnTo>
                  <a:pt x="1713128" y="84832"/>
                </a:lnTo>
                <a:lnTo>
                  <a:pt x="1732814" y="129061"/>
                </a:lnTo>
                <a:lnTo>
                  <a:pt x="1740432" y="184398"/>
                </a:lnTo>
                <a:lnTo>
                  <a:pt x="1739586" y="203624"/>
                </a:lnTo>
                <a:lnTo>
                  <a:pt x="1737046" y="222163"/>
                </a:lnTo>
                <a:lnTo>
                  <a:pt x="1732814" y="240013"/>
                </a:lnTo>
                <a:lnTo>
                  <a:pt x="1726889" y="257174"/>
                </a:lnTo>
                <a:lnTo>
                  <a:pt x="1719429" y="273453"/>
                </a:lnTo>
                <a:lnTo>
                  <a:pt x="1713318" y="283964"/>
                </a:lnTo>
                <a:close/>
              </a:path>
              <a:path extrusionOk="0" h="369569" w="2228215">
                <a:moveTo>
                  <a:pt x="1865390" y="365373"/>
                </a:moveTo>
                <a:lnTo>
                  <a:pt x="1766270" y="365373"/>
                </a:lnTo>
                <a:lnTo>
                  <a:pt x="1766270" y="3720"/>
                </a:lnTo>
                <a:lnTo>
                  <a:pt x="1865390" y="3720"/>
                </a:lnTo>
                <a:lnTo>
                  <a:pt x="1865390" y="365373"/>
                </a:lnTo>
                <a:close/>
              </a:path>
              <a:path extrusionOk="0" h="369569" w="2228215">
                <a:moveTo>
                  <a:pt x="1998925" y="365373"/>
                </a:moveTo>
                <a:lnTo>
                  <a:pt x="1909479" y="365373"/>
                </a:lnTo>
                <a:lnTo>
                  <a:pt x="1909479" y="3720"/>
                </a:lnTo>
                <a:lnTo>
                  <a:pt x="1964843" y="3720"/>
                </a:lnTo>
                <a:lnTo>
                  <a:pt x="1968266" y="3919"/>
                </a:lnTo>
                <a:lnTo>
                  <a:pt x="1987614" y="11906"/>
                </a:lnTo>
                <a:lnTo>
                  <a:pt x="1989896" y="13890"/>
                </a:lnTo>
                <a:lnTo>
                  <a:pt x="1992327" y="16420"/>
                </a:lnTo>
                <a:lnTo>
                  <a:pt x="1994907" y="19496"/>
                </a:lnTo>
                <a:lnTo>
                  <a:pt x="2090294" y="146992"/>
                </a:lnTo>
                <a:lnTo>
                  <a:pt x="1995700" y="146992"/>
                </a:lnTo>
                <a:lnTo>
                  <a:pt x="1991037" y="147191"/>
                </a:lnTo>
                <a:lnTo>
                  <a:pt x="1998560" y="157268"/>
                </a:lnTo>
                <a:lnTo>
                  <a:pt x="1998776" y="161528"/>
                </a:lnTo>
                <a:lnTo>
                  <a:pt x="1998925" y="167034"/>
                </a:lnTo>
                <a:lnTo>
                  <a:pt x="1998925" y="365373"/>
                </a:lnTo>
                <a:close/>
              </a:path>
              <a:path extrusionOk="0" h="369569" w="2228215">
                <a:moveTo>
                  <a:pt x="2227674" y="221902"/>
                </a:moveTo>
                <a:lnTo>
                  <a:pt x="2141552" y="221902"/>
                </a:lnTo>
                <a:lnTo>
                  <a:pt x="2146116" y="221605"/>
                </a:lnTo>
                <a:lnTo>
                  <a:pt x="2138790" y="211812"/>
                </a:lnTo>
                <a:lnTo>
                  <a:pt x="2138526" y="206176"/>
                </a:lnTo>
                <a:lnTo>
                  <a:pt x="2138377" y="200173"/>
                </a:lnTo>
                <a:lnTo>
                  <a:pt x="2138377" y="3720"/>
                </a:lnTo>
                <a:lnTo>
                  <a:pt x="2227674" y="3720"/>
                </a:lnTo>
                <a:lnTo>
                  <a:pt x="2227674" y="221902"/>
                </a:lnTo>
                <a:close/>
              </a:path>
              <a:path extrusionOk="0" h="369569" w="2228215">
                <a:moveTo>
                  <a:pt x="1998560" y="157268"/>
                </a:moveTo>
                <a:lnTo>
                  <a:pt x="1991037" y="147191"/>
                </a:lnTo>
                <a:lnTo>
                  <a:pt x="1995700" y="146992"/>
                </a:lnTo>
                <a:lnTo>
                  <a:pt x="1998181" y="149820"/>
                </a:lnTo>
                <a:lnTo>
                  <a:pt x="1998560" y="157268"/>
                </a:lnTo>
                <a:close/>
              </a:path>
              <a:path extrusionOk="0" h="369569" w="2228215">
                <a:moveTo>
                  <a:pt x="2227674" y="365373"/>
                </a:moveTo>
                <a:lnTo>
                  <a:pt x="2169184" y="365373"/>
                </a:lnTo>
                <a:lnTo>
                  <a:pt x="2162686" y="364132"/>
                </a:lnTo>
                <a:lnTo>
                  <a:pt x="1998560" y="157268"/>
                </a:lnTo>
                <a:lnTo>
                  <a:pt x="1998181" y="149820"/>
                </a:lnTo>
                <a:lnTo>
                  <a:pt x="1995700" y="146992"/>
                </a:lnTo>
                <a:lnTo>
                  <a:pt x="2090294" y="146992"/>
                </a:lnTo>
                <a:lnTo>
                  <a:pt x="2138790" y="211812"/>
                </a:lnTo>
                <a:lnTo>
                  <a:pt x="2139121" y="218876"/>
                </a:lnTo>
                <a:lnTo>
                  <a:pt x="2141552" y="221902"/>
                </a:lnTo>
                <a:lnTo>
                  <a:pt x="2227674" y="221902"/>
                </a:lnTo>
                <a:lnTo>
                  <a:pt x="2227674" y="365373"/>
                </a:lnTo>
                <a:close/>
              </a:path>
              <a:path extrusionOk="0" h="369569" w="2228215">
                <a:moveTo>
                  <a:pt x="2141552" y="221902"/>
                </a:moveTo>
                <a:lnTo>
                  <a:pt x="2139121" y="218876"/>
                </a:lnTo>
                <a:lnTo>
                  <a:pt x="2138790" y="211812"/>
                </a:lnTo>
                <a:lnTo>
                  <a:pt x="2146116" y="221605"/>
                </a:lnTo>
                <a:lnTo>
                  <a:pt x="2141552" y="2219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812" name="Google Shape;812;p92"/>
          <p:cNvGraphicFramePr/>
          <p:nvPr/>
        </p:nvGraphicFramePr>
        <p:xfrm>
          <a:off x="749800" y="8029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13" name="Google Shape;81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1525" y="788100"/>
            <a:ext cx="2086595" cy="127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8" name="Google Shape;818;p93"/>
          <p:cNvGraphicFramePr/>
          <p:nvPr/>
        </p:nvGraphicFramePr>
        <p:xfrm>
          <a:off x="825999" y="34429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9" name="Google Shape;819;p93"/>
          <p:cNvGraphicFramePr/>
          <p:nvPr/>
        </p:nvGraphicFramePr>
        <p:xfrm>
          <a:off x="5081225" y="4723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0" name="Google Shape;820;p93"/>
          <p:cNvSpPr/>
          <p:nvPr/>
        </p:nvSpPr>
        <p:spPr>
          <a:xfrm>
            <a:off x="5765647" y="2292120"/>
            <a:ext cx="2569210" cy="369570"/>
          </a:xfrm>
          <a:custGeom>
            <a:rect b="b" l="l" r="r" t="t"/>
            <a:pathLst>
              <a:path extrusionOk="0" h="369569" w="2569209">
                <a:moveTo>
                  <a:pt x="99119" y="365373"/>
                </a:moveTo>
                <a:lnTo>
                  <a:pt x="0" y="365373"/>
                </a:lnTo>
                <a:lnTo>
                  <a:pt x="0" y="3720"/>
                </a:lnTo>
                <a:lnTo>
                  <a:pt x="99119" y="3720"/>
                </a:lnTo>
                <a:lnTo>
                  <a:pt x="99119" y="365373"/>
                </a:lnTo>
                <a:close/>
              </a:path>
              <a:path extrusionOk="0" h="369569" w="2569209">
                <a:moveTo>
                  <a:pt x="232654" y="365373"/>
                </a:moveTo>
                <a:lnTo>
                  <a:pt x="143209" y="365373"/>
                </a:lnTo>
                <a:lnTo>
                  <a:pt x="143209" y="3720"/>
                </a:lnTo>
                <a:lnTo>
                  <a:pt x="198573" y="3720"/>
                </a:lnTo>
                <a:lnTo>
                  <a:pt x="201996" y="3919"/>
                </a:lnTo>
                <a:lnTo>
                  <a:pt x="221343" y="11906"/>
                </a:lnTo>
                <a:lnTo>
                  <a:pt x="223625" y="13890"/>
                </a:lnTo>
                <a:lnTo>
                  <a:pt x="226056" y="16420"/>
                </a:lnTo>
                <a:lnTo>
                  <a:pt x="228636" y="19496"/>
                </a:lnTo>
                <a:lnTo>
                  <a:pt x="324023" y="146992"/>
                </a:lnTo>
                <a:lnTo>
                  <a:pt x="229430" y="146992"/>
                </a:lnTo>
                <a:lnTo>
                  <a:pt x="224766" y="147191"/>
                </a:lnTo>
                <a:lnTo>
                  <a:pt x="232289" y="157268"/>
                </a:lnTo>
                <a:lnTo>
                  <a:pt x="232505" y="161528"/>
                </a:lnTo>
                <a:lnTo>
                  <a:pt x="232654" y="167034"/>
                </a:lnTo>
                <a:lnTo>
                  <a:pt x="232654" y="365373"/>
                </a:lnTo>
                <a:close/>
              </a:path>
              <a:path extrusionOk="0" h="369569" w="2569209">
                <a:moveTo>
                  <a:pt x="461403" y="221902"/>
                </a:moveTo>
                <a:lnTo>
                  <a:pt x="375281" y="221902"/>
                </a:lnTo>
                <a:lnTo>
                  <a:pt x="379845" y="221605"/>
                </a:lnTo>
                <a:lnTo>
                  <a:pt x="372519" y="211813"/>
                </a:lnTo>
                <a:lnTo>
                  <a:pt x="372255" y="206176"/>
                </a:lnTo>
                <a:lnTo>
                  <a:pt x="372106" y="200173"/>
                </a:lnTo>
                <a:lnTo>
                  <a:pt x="372106" y="3720"/>
                </a:lnTo>
                <a:lnTo>
                  <a:pt x="461403" y="3720"/>
                </a:lnTo>
                <a:lnTo>
                  <a:pt x="461403" y="221902"/>
                </a:lnTo>
                <a:close/>
              </a:path>
              <a:path extrusionOk="0" h="369569" w="2569209">
                <a:moveTo>
                  <a:pt x="232289" y="157268"/>
                </a:moveTo>
                <a:lnTo>
                  <a:pt x="224766" y="147191"/>
                </a:lnTo>
                <a:lnTo>
                  <a:pt x="229430" y="146992"/>
                </a:lnTo>
                <a:lnTo>
                  <a:pt x="231910" y="149820"/>
                </a:lnTo>
                <a:lnTo>
                  <a:pt x="232289" y="157268"/>
                </a:lnTo>
                <a:close/>
              </a:path>
              <a:path extrusionOk="0" h="369569" w="2569209">
                <a:moveTo>
                  <a:pt x="461403" y="365373"/>
                </a:moveTo>
                <a:lnTo>
                  <a:pt x="402914" y="365373"/>
                </a:lnTo>
                <a:lnTo>
                  <a:pt x="396415" y="364132"/>
                </a:lnTo>
                <a:lnTo>
                  <a:pt x="232289" y="157268"/>
                </a:lnTo>
                <a:lnTo>
                  <a:pt x="231910" y="149820"/>
                </a:lnTo>
                <a:lnTo>
                  <a:pt x="229430" y="146992"/>
                </a:lnTo>
                <a:lnTo>
                  <a:pt x="324023" y="146992"/>
                </a:lnTo>
                <a:lnTo>
                  <a:pt x="372519" y="211813"/>
                </a:lnTo>
                <a:lnTo>
                  <a:pt x="372850" y="218876"/>
                </a:lnTo>
                <a:lnTo>
                  <a:pt x="375281" y="221902"/>
                </a:lnTo>
                <a:lnTo>
                  <a:pt x="461403" y="221902"/>
                </a:lnTo>
                <a:lnTo>
                  <a:pt x="461403" y="365373"/>
                </a:lnTo>
                <a:close/>
              </a:path>
              <a:path extrusionOk="0" h="369569" w="2569209">
                <a:moveTo>
                  <a:pt x="375281" y="221902"/>
                </a:moveTo>
                <a:lnTo>
                  <a:pt x="372850" y="218876"/>
                </a:lnTo>
                <a:lnTo>
                  <a:pt x="372519" y="211813"/>
                </a:lnTo>
                <a:lnTo>
                  <a:pt x="379845" y="221605"/>
                </a:lnTo>
                <a:lnTo>
                  <a:pt x="375281" y="221902"/>
                </a:lnTo>
                <a:close/>
              </a:path>
              <a:path extrusionOk="0" h="369569" w="2569209">
                <a:moveTo>
                  <a:pt x="587863" y="365373"/>
                </a:moveTo>
                <a:lnTo>
                  <a:pt x="498417" y="365373"/>
                </a:lnTo>
                <a:lnTo>
                  <a:pt x="498417" y="3720"/>
                </a:lnTo>
                <a:lnTo>
                  <a:pt x="553781" y="3720"/>
                </a:lnTo>
                <a:lnTo>
                  <a:pt x="557204" y="3919"/>
                </a:lnTo>
                <a:lnTo>
                  <a:pt x="576552" y="11906"/>
                </a:lnTo>
                <a:lnTo>
                  <a:pt x="578834" y="13890"/>
                </a:lnTo>
                <a:lnTo>
                  <a:pt x="581265" y="16420"/>
                </a:lnTo>
                <a:lnTo>
                  <a:pt x="583844" y="19496"/>
                </a:lnTo>
                <a:lnTo>
                  <a:pt x="679232" y="146992"/>
                </a:lnTo>
                <a:lnTo>
                  <a:pt x="584638" y="146992"/>
                </a:lnTo>
                <a:lnTo>
                  <a:pt x="579975" y="147191"/>
                </a:lnTo>
                <a:lnTo>
                  <a:pt x="587497" y="157268"/>
                </a:lnTo>
                <a:lnTo>
                  <a:pt x="587714" y="161528"/>
                </a:lnTo>
                <a:lnTo>
                  <a:pt x="587863" y="167034"/>
                </a:lnTo>
                <a:lnTo>
                  <a:pt x="587863" y="365373"/>
                </a:lnTo>
                <a:close/>
              </a:path>
              <a:path extrusionOk="0" h="369569" w="2569209">
                <a:moveTo>
                  <a:pt x="816611" y="221902"/>
                </a:moveTo>
                <a:lnTo>
                  <a:pt x="730490" y="221902"/>
                </a:lnTo>
                <a:lnTo>
                  <a:pt x="735054" y="221605"/>
                </a:lnTo>
                <a:lnTo>
                  <a:pt x="727728" y="211812"/>
                </a:lnTo>
                <a:lnTo>
                  <a:pt x="727463" y="206176"/>
                </a:lnTo>
                <a:lnTo>
                  <a:pt x="727315" y="200173"/>
                </a:lnTo>
                <a:lnTo>
                  <a:pt x="727315" y="3720"/>
                </a:lnTo>
                <a:lnTo>
                  <a:pt x="816611" y="3720"/>
                </a:lnTo>
                <a:lnTo>
                  <a:pt x="816611" y="221902"/>
                </a:lnTo>
                <a:close/>
              </a:path>
              <a:path extrusionOk="0" h="369569" w="2569209">
                <a:moveTo>
                  <a:pt x="587497" y="157268"/>
                </a:moveTo>
                <a:lnTo>
                  <a:pt x="579975" y="147191"/>
                </a:lnTo>
                <a:lnTo>
                  <a:pt x="584638" y="146992"/>
                </a:lnTo>
                <a:lnTo>
                  <a:pt x="587119" y="149820"/>
                </a:lnTo>
                <a:lnTo>
                  <a:pt x="587497" y="157268"/>
                </a:lnTo>
                <a:close/>
              </a:path>
              <a:path extrusionOk="0" h="369569" w="2569209">
                <a:moveTo>
                  <a:pt x="816611" y="365373"/>
                </a:moveTo>
                <a:lnTo>
                  <a:pt x="758122" y="365373"/>
                </a:lnTo>
                <a:lnTo>
                  <a:pt x="751623" y="364132"/>
                </a:lnTo>
                <a:lnTo>
                  <a:pt x="587497" y="157268"/>
                </a:lnTo>
                <a:lnTo>
                  <a:pt x="587119" y="149820"/>
                </a:lnTo>
                <a:lnTo>
                  <a:pt x="584638" y="146992"/>
                </a:lnTo>
                <a:lnTo>
                  <a:pt x="679232" y="146992"/>
                </a:lnTo>
                <a:lnTo>
                  <a:pt x="727728" y="211812"/>
                </a:lnTo>
                <a:lnTo>
                  <a:pt x="728059" y="218876"/>
                </a:lnTo>
                <a:lnTo>
                  <a:pt x="730490" y="221902"/>
                </a:lnTo>
                <a:lnTo>
                  <a:pt x="816611" y="221902"/>
                </a:lnTo>
                <a:lnTo>
                  <a:pt x="816611" y="365373"/>
                </a:lnTo>
                <a:close/>
              </a:path>
              <a:path extrusionOk="0" h="369569" w="2569209">
                <a:moveTo>
                  <a:pt x="730490" y="221902"/>
                </a:moveTo>
                <a:lnTo>
                  <a:pt x="728059" y="218876"/>
                </a:lnTo>
                <a:lnTo>
                  <a:pt x="727728" y="211812"/>
                </a:lnTo>
                <a:lnTo>
                  <a:pt x="735054" y="221605"/>
                </a:lnTo>
                <a:lnTo>
                  <a:pt x="730490" y="221902"/>
                </a:lnTo>
                <a:close/>
              </a:path>
              <a:path extrusionOk="0" h="369569" w="2569209">
                <a:moveTo>
                  <a:pt x="1093387" y="365373"/>
                </a:moveTo>
                <a:lnTo>
                  <a:pt x="853625" y="365373"/>
                </a:lnTo>
                <a:lnTo>
                  <a:pt x="853625" y="3720"/>
                </a:lnTo>
                <a:lnTo>
                  <a:pt x="1093387" y="3720"/>
                </a:lnTo>
                <a:lnTo>
                  <a:pt x="1093387" y="84236"/>
                </a:lnTo>
                <a:lnTo>
                  <a:pt x="952894" y="84236"/>
                </a:lnTo>
                <a:lnTo>
                  <a:pt x="952894" y="144660"/>
                </a:lnTo>
                <a:lnTo>
                  <a:pt x="1060496" y="144660"/>
                </a:lnTo>
                <a:lnTo>
                  <a:pt x="1060496" y="222795"/>
                </a:lnTo>
                <a:lnTo>
                  <a:pt x="952894" y="222795"/>
                </a:lnTo>
                <a:lnTo>
                  <a:pt x="952894" y="285005"/>
                </a:lnTo>
                <a:lnTo>
                  <a:pt x="1093387" y="285005"/>
                </a:lnTo>
                <a:lnTo>
                  <a:pt x="1093387" y="365373"/>
                </a:lnTo>
                <a:close/>
              </a:path>
              <a:path extrusionOk="0" h="369569" w="2569209">
                <a:moveTo>
                  <a:pt x="1217914" y="365373"/>
                </a:moveTo>
                <a:lnTo>
                  <a:pt x="1119092" y="365373"/>
                </a:lnTo>
                <a:lnTo>
                  <a:pt x="1119092" y="3720"/>
                </a:lnTo>
                <a:lnTo>
                  <a:pt x="1240238" y="3720"/>
                </a:lnTo>
                <a:lnTo>
                  <a:pt x="1258776" y="4232"/>
                </a:lnTo>
                <a:lnTo>
                  <a:pt x="1306466" y="11906"/>
                </a:lnTo>
                <a:lnTo>
                  <a:pt x="1342855" y="27895"/>
                </a:lnTo>
                <a:lnTo>
                  <a:pt x="1374453" y="60619"/>
                </a:lnTo>
                <a:lnTo>
                  <a:pt x="1383232" y="82450"/>
                </a:lnTo>
                <a:lnTo>
                  <a:pt x="1217914" y="82450"/>
                </a:lnTo>
                <a:lnTo>
                  <a:pt x="1217914" y="164603"/>
                </a:lnTo>
                <a:lnTo>
                  <a:pt x="1376658" y="164603"/>
                </a:lnTo>
                <a:lnTo>
                  <a:pt x="1376527" y="164901"/>
                </a:lnTo>
                <a:lnTo>
                  <a:pt x="1350994" y="198341"/>
                </a:lnTo>
                <a:lnTo>
                  <a:pt x="1334572" y="209748"/>
                </a:lnTo>
                <a:lnTo>
                  <a:pt x="1321151" y="209748"/>
                </a:lnTo>
                <a:lnTo>
                  <a:pt x="1318670" y="212824"/>
                </a:lnTo>
                <a:lnTo>
                  <a:pt x="1327771" y="212880"/>
                </a:lnTo>
                <a:lnTo>
                  <a:pt x="1330279" y="215056"/>
                </a:lnTo>
                <a:lnTo>
                  <a:pt x="1335637" y="219521"/>
                </a:lnTo>
                <a:lnTo>
                  <a:pt x="1340300" y="225028"/>
                </a:lnTo>
                <a:lnTo>
                  <a:pt x="1344269" y="231576"/>
                </a:lnTo>
                <a:lnTo>
                  <a:pt x="1348639" y="238720"/>
                </a:lnTo>
                <a:lnTo>
                  <a:pt x="1217914" y="238720"/>
                </a:lnTo>
                <a:lnTo>
                  <a:pt x="1217914" y="365373"/>
                </a:lnTo>
                <a:close/>
              </a:path>
              <a:path extrusionOk="0" h="369569" w="2569209">
                <a:moveTo>
                  <a:pt x="1376658" y="164603"/>
                </a:moveTo>
                <a:lnTo>
                  <a:pt x="1249961" y="164603"/>
                </a:lnTo>
                <a:lnTo>
                  <a:pt x="1257998" y="163462"/>
                </a:lnTo>
                <a:lnTo>
                  <a:pt x="1270698" y="158898"/>
                </a:lnTo>
                <a:lnTo>
                  <a:pt x="1290691" y="127148"/>
                </a:lnTo>
                <a:lnTo>
                  <a:pt x="1290691" y="120699"/>
                </a:lnTo>
                <a:lnTo>
                  <a:pt x="1263455" y="84980"/>
                </a:lnTo>
                <a:lnTo>
                  <a:pt x="1240238" y="82450"/>
                </a:lnTo>
                <a:lnTo>
                  <a:pt x="1383232" y="82450"/>
                </a:lnTo>
                <a:lnTo>
                  <a:pt x="1385494" y="91901"/>
                </a:lnTo>
                <a:lnTo>
                  <a:pt x="1387057" y="103193"/>
                </a:lnTo>
                <a:lnTo>
                  <a:pt x="1387578" y="114895"/>
                </a:lnTo>
                <a:lnTo>
                  <a:pt x="1387271" y="123852"/>
                </a:lnTo>
                <a:lnTo>
                  <a:pt x="1386350" y="132568"/>
                </a:lnTo>
                <a:lnTo>
                  <a:pt x="1384815" y="141042"/>
                </a:lnTo>
                <a:lnTo>
                  <a:pt x="1382666" y="149274"/>
                </a:lnTo>
                <a:lnTo>
                  <a:pt x="1379904" y="157236"/>
                </a:lnTo>
                <a:lnTo>
                  <a:pt x="1376658" y="164603"/>
                </a:lnTo>
                <a:close/>
              </a:path>
              <a:path extrusionOk="0" h="369569" w="2569209">
                <a:moveTo>
                  <a:pt x="1324679" y="212880"/>
                </a:moveTo>
                <a:lnTo>
                  <a:pt x="1318670" y="212824"/>
                </a:lnTo>
                <a:lnTo>
                  <a:pt x="1321151" y="209748"/>
                </a:lnTo>
                <a:lnTo>
                  <a:pt x="1325020" y="210492"/>
                </a:lnTo>
                <a:lnTo>
                  <a:pt x="1327114" y="212309"/>
                </a:lnTo>
                <a:lnTo>
                  <a:pt x="1324679" y="212880"/>
                </a:lnTo>
                <a:close/>
              </a:path>
              <a:path extrusionOk="0" h="369569" w="2569209">
                <a:moveTo>
                  <a:pt x="1327114" y="212309"/>
                </a:moveTo>
                <a:lnTo>
                  <a:pt x="1325020" y="210492"/>
                </a:lnTo>
                <a:lnTo>
                  <a:pt x="1321151" y="209748"/>
                </a:lnTo>
                <a:lnTo>
                  <a:pt x="1334572" y="209748"/>
                </a:lnTo>
                <a:lnTo>
                  <a:pt x="1330949" y="211410"/>
                </a:lnTo>
                <a:lnTo>
                  <a:pt x="1327114" y="212309"/>
                </a:lnTo>
                <a:close/>
              </a:path>
              <a:path extrusionOk="0" h="369569" w="2569209">
                <a:moveTo>
                  <a:pt x="1327771" y="212880"/>
                </a:moveTo>
                <a:lnTo>
                  <a:pt x="1324679" y="212880"/>
                </a:lnTo>
                <a:lnTo>
                  <a:pt x="1327114" y="212309"/>
                </a:lnTo>
                <a:lnTo>
                  <a:pt x="1327771" y="212880"/>
                </a:lnTo>
                <a:close/>
              </a:path>
              <a:path extrusionOk="0" h="369569" w="2569209">
                <a:moveTo>
                  <a:pt x="1426124" y="365373"/>
                </a:moveTo>
                <a:lnTo>
                  <a:pt x="1336976" y="365373"/>
                </a:lnTo>
                <a:lnTo>
                  <a:pt x="1325117" y="364135"/>
                </a:lnTo>
                <a:lnTo>
                  <a:pt x="1314987" y="360424"/>
                </a:lnTo>
                <a:lnTo>
                  <a:pt x="1306587" y="354238"/>
                </a:lnTo>
                <a:lnTo>
                  <a:pt x="1299918" y="345578"/>
                </a:lnTo>
                <a:lnTo>
                  <a:pt x="1243066" y="246012"/>
                </a:lnTo>
                <a:lnTo>
                  <a:pt x="1241379" y="243234"/>
                </a:lnTo>
                <a:lnTo>
                  <a:pt x="1239593" y="241349"/>
                </a:lnTo>
                <a:lnTo>
                  <a:pt x="1237708" y="240357"/>
                </a:lnTo>
                <a:lnTo>
                  <a:pt x="1235922" y="239266"/>
                </a:lnTo>
                <a:lnTo>
                  <a:pt x="1232846" y="238720"/>
                </a:lnTo>
                <a:lnTo>
                  <a:pt x="1348639" y="238720"/>
                </a:lnTo>
                <a:lnTo>
                  <a:pt x="1426124" y="365373"/>
                </a:lnTo>
                <a:close/>
              </a:path>
              <a:path extrusionOk="0" h="369569" w="2569209">
                <a:moveTo>
                  <a:pt x="1679693" y="286345"/>
                </a:moveTo>
                <a:lnTo>
                  <a:pt x="1559135" y="286345"/>
                </a:lnTo>
                <a:lnTo>
                  <a:pt x="1564542" y="285551"/>
                </a:lnTo>
                <a:lnTo>
                  <a:pt x="1573174" y="282376"/>
                </a:lnTo>
                <a:lnTo>
                  <a:pt x="1588444" y="241175"/>
                </a:lnTo>
                <a:lnTo>
                  <a:pt x="1588603" y="233362"/>
                </a:lnTo>
                <a:lnTo>
                  <a:pt x="1588603" y="3720"/>
                </a:lnTo>
                <a:lnTo>
                  <a:pt x="1687276" y="3720"/>
                </a:lnTo>
                <a:lnTo>
                  <a:pt x="1687222" y="233362"/>
                </a:lnTo>
                <a:lnTo>
                  <a:pt x="1686792" y="246450"/>
                </a:lnTo>
                <a:lnTo>
                  <a:pt x="1685341" y="260560"/>
                </a:lnTo>
                <a:lnTo>
                  <a:pt x="1682922" y="274057"/>
                </a:lnTo>
                <a:lnTo>
                  <a:pt x="1679693" y="286345"/>
                </a:lnTo>
                <a:close/>
              </a:path>
              <a:path extrusionOk="0" h="369569" w="2569209">
                <a:moveTo>
                  <a:pt x="1561069" y="369093"/>
                </a:moveTo>
                <a:lnTo>
                  <a:pt x="1517649" y="365187"/>
                </a:lnTo>
                <a:lnTo>
                  <a:pt x="1497073" y="360908"/>
                </a:lnTo>
                <a:lnTo>
                  <a:pt x="1502133" y="306288"/>
                </a:lnTo>
                <a:lnTo>
                  <a:pt x="1502629" y="299541"/>
                </a:lnTo>
                <a:lnTo>
                  <a:pt x="1505259" y="294134"/>
                </a:lnTo>
                <a:lnTo>
                  <a:pt x="1514883" y="285898"/>
                </a:lnTo>
                <a:lnTo>
                  <a:pt x="1521084" y="283815"/>
                </a:lnTo>
                <a:lnTo>
                  <a:pt x="1531998" y="283815"/>
                </a:lnTo>
                <a:lnTo>
                  <a:pt x="1535620" y="284261"/>
                </a:lnTo>
                <a:lnTo>
                  <a:pt x="1539489" y="285154"/>
                </a:lnTo>
                <a:lnTo>
                  <a:pt x="1543458" y="285948"/>
                </a:lnTo>
                <a:lnTo>
                  <a:pt x="1547824" y="286345"/>
                </a:lnTo>
                <a:lnTo>
                  <a:pt x="1679693" y="286345"/>
                </a:lnTo>
                <a:lnTo>
                  <a:pt x="1679537" y="286940"/>
                </a:lnTo>
                <a:lnTo>
                  <a:pt x="1656022" y="330547"/>
                </a:lnTo>
                <a:lnTo>
                  <a:pt x="1616433" y="359122"/>
                </a:lnTo>
                <a:lnTo>
                  <a:pt x="1576361" y="368470"/>
                </a:lnTo>
                <a:lnTo>
                  <a:pt x="1561069" y="369093"/>
                </a:lnTo>
                <a:close/>
              </a:path>
              <a:path extrusionOk="0" h="369569" w="2569209">
                <a:moveTo>
                  <a:pt x="1894223" y="369093"/>
                </a:moveTo>
                <a:lnTo>
                  <a:pt x="1854189" y="365559"/>
                </a:lnTo>
                <a:lnTo>
                  <a:pt x="1801011" y="347206"/>
                </a:lnTo>
                <a:lnTo>
                  <a:pt x="1758343" y="315813"/>
                </a:lnTo>
                <a:lnTo>
                  <a:pt x="1727480" y="273453"/>
                </a:lnTo>
                <a:lnTo>
                  <a:pt x="1709788" y="222163"/>
                </a:lnTo>
                <a:lnTo>
                  <a:pt x="1706402" y="184398"/>
                </a:lnTo>
                <a:lnTo>
                  <a:pt x="1707249" y="165236"/>
                </a:lnTo>
                <a:lnTo>
                  <a:pt x="1719946" y="111769"/>
                </a:lnTo>
                <a:lnTo>
                  <a:pt x="1746679" y="66256"/>
                </a:lnTo>
                <a:lnTo>
                  <a:pt x="1785542" y="30993"/>
                </a:lnTo>
                <a:lnTo>
                  <a:pt x="1835511" y="7953"/>
                </a:lnTo>
                <a:lnTo>
                  <a:pt x="1873760" y="883"/>
                </a:lnTo>
                <a:lnTo>
                  <a:pt x="1894223" y="0"/>
                </a:lnTo>
                <a:lnTo>
                  <a:pt x="1914678" y="892"/>
                </a:lnTo>
                <a:lnTo>
                  <a:pt x="1952852" y="8036"/>
                </a:lnTo>
                <a:lnTo>
                  <a:pt x="2002719" y="31142"/>
                </a:lnTo>
                <a:lnTo>
                  <a:pt x="2041396" y="66405"/>
                </a:lnTo>
                <a:lnTo>
                  <a:pt x="2054145" y="84832"/>
                </a:lnTo>
                <a:lnTo>
                  <a:pt x="1894223" y="84832"/>
                </a:lnTo>
                <a:lnTo>
                  <a:pt x="1883973" y="85250"/>
                </a:lnTo>
                <a:lnTo>
                  <a:pt x="1842320" y="99714"/>
                </a:lnTo>
                <a:lnTo>
                  <a:pt x="1816461" y="133061"/>
                </a:lnTo>
                <a:lnTo>
                  <a:pt x="1807531" y="172817"/>
                </a:lnTo>
                <a:lnTo>
                  <a:pt x="1807159" y="184398"/>
                </a:lnTo>
                <a:lnTo>
                  <a:pt x="1807531" y="196108"/>
                </a:lnTo>
                <a:lnTo>
                  <a:pt x="1816461" y="236041"/>
                </a:lnTo>
                <a:lnTo>
                  <a:pt x="1842320" y="269378"/>
                </a:lnTo>
                <a:lnTo>
                  <a:pt x="1883973" y="283554"/>
                </a:lnTo>
                <a:lnTo>
                  <a:pt x="1894223" y="283964"/>
                </a:lnTo>
                <a:lnTo>
                  <a:pt x="2054335" y="283964"/>
                </a:lnTo>
                <a:lnTo>
                  <a:pt x="2051609" y="288652"/>
                </a:lnTo>
                <a:lnTo>
                  <a:pt x="2016895" y="327635"/>
                </a:lnTo>
                <a:lnTo>
                  <a:pt x="1970572" y="354955"/>
                </a:lnTo>
                <a:lnTo>
                  <a:pt x="1914678" y="368210"/>
                </a:lnTo>
                <a:lnTo>
                  <a:pt x="1894223" y="369093"/>
                </a:lnTo>
                <a:close/>
              </a:path>
              <a:path extrusionOk="0" h="369569" w="2569209">
                <a:moveTo>
                  <a:pt x="2054335" y="283964"/>
                </a:moveTo>
                <a:lnTo>
                  <a:pt x="1894223" y="283964"/>
                </a:lnTo>
                <a:lnTo>
                  <a:pt x="1904334" y="283554"/>
                </a:lnTo>
                <a:lnTo>
                  <a:pt x="1913832" y="282326"/>
                </a:lnTo>
                <a:lnTo>
                  <a:pt x="1952025" y="264244"/>
                </a:lnTo>
                <a:lnTo>
                  <a:pt x="1974740" y="227111"/>
                </a:lnTo>
                <a:lnTo>
                  <a:pt x="1980841" y="184398"/>
                </a:lnTo>
                <a:lnTo>
                  <a:pt x="1980460" y="172817"/>
                </a:lnTo>
                <a:lnTo>
                  <a:pt x="1971447" y="133061"/>
                </a:lnTo>
                <a:lnTo>
                  <a:pt x="1945644" y="99714"/>
                </a:lnTo>
                <a:lnTo>
                  <a:pt x="1904335" y="85250"/>
                </a:lnTo>
                <a:lnTo>
                  <a:pt x="1894223" y="84832"/>
                </a:lnTo>
                <a:lnTo>
                  <a:pt x="2054145" y="84832"/>
                </a:lnTo>
                <a:lnTo>
                  <a:pt x="2073831" y="129061"/>
                </a:lnTo>
                <a:lnTo>
                  <a:pt x="2081449" y="184398"/>
                </a:lnTo>
                <a:lnTo>
                  <a:pt x="2080603" y="203624"/>
                </a:lnTo>
                <a:lnTo>
                  <a:pt x="2078063" y="222163"/>
                </a:lnTo>
                <a:lnTo>
                  <a:pt x="2073831" y="240013"/>
                </a:lnTo>
                <a:lnTo>
                  <a:pt x="2067906" y="257174"/>
                </a:lnTo>
                <a:lnTo>
                  <a:pt x="2060446" y="273453"/>
                </a:lnTo>
                <a:lnTo>
                  <a:pt x="2054335" y="283964"/>
                </a:lnTo>
                <a:close/>
              </a:path>
              <a:path extrusionOk="0" h="369569" w="2569209">
                <a:moveTo>
                  <a:pt x="2206407" y="365373"/>
                </a:moveTo>
                <a:lnTo>
                  <a:pt x="2107287" y="365373"/>
                </a:lnTo>
                <a:lnTo>
                  <a:pt x="2107287" y="3720"/>
                </a:lnTo>
                <a:lnTo>
                  <a:pt x="2206407" y="3720"/>
                </a:lnTo>
                <a:lnTo>
                  <a:pt x="2206407" y="365373"/>
                </a:lnTo>
                <a:close/>
              </a:path>
              <a:path extrusionOk="0" h="369569" w="2569209">
                <a:moveTo>
                  <a:pt x="2339942" y="365373"/>
                </a:moveTo>
                <a:lnTo>
                  <a:pt x="2250496" y="365373"/>
                </a:lnTo>
                <a:lnTo>
                  <a:pt x="2250496" y="3720"/>
                </a:lnTo>
                <a:lnTo>
                  <a:pt x="2305860" y="3720"/>
                </a:lnTo>
                <a:lnTo>
                  <a:pt x="2309283" y="3919"/>
                </a:lnTo>
                <a:lnTo>
                  <a:pt x="2328631" y="11906"/>
                </a:lnTo>
                <a:lnTo>
                  <a:pt x="2330913" y="13890"/>
                </a:lnTo>
                <a:lnTo>
                  <a:pt x="2333344" y="16420"/>
                </a:lnTo>
                <a:lnTo>
                  <a:pt x="2335924" y="19496"/>
                </a:lnTo>
                <a:lnTo>
                  <a:pt x="2431311" y="146992"/>
                </a:lnTo>
                <a:lnTo>
                  <a:pt x="2336718" y="146992"/>
                </a:lnTo>
                <a:lnTo>
                  <a:pt x="2332054" y="147191"/>
                </a:lnTo>
                <a:lnTo>
                  <a:pt x="2339577" y="157268"/>
                </a:lnTo>
                <a:lnTo>
                  <a:pt x="2339793" y="161528"/>
                </a:lnTo>
                <a:lnTo>
                  <a:pt x="2339942" y="167034"/>
                </a:lnTo>
                <a:lnTo>
                  <a:pt x="2339942" y="365373"/>
                </a:lnTo>
                <a:close/>
              </a:path>
              <a:path extrusionOk="0" h="369569" w="2569209">
                <a:moveTo>
                  <a:pt x="2568691" y="221902"/>
                </a:moveTo>
                <a:lnTo>
                  <a:pt x="2482569" y="221902"/>
                </a:lnTo>
                <a:lnTo>
                  <a:pt x="2487133" y="221605"/>
                </a:lnTo>
                <a:lnTo>
                  <a:pt x="2479807" y="211813"/>
                </a:lnTo>
                <a:lnTo>
                  <a:pt x="2479543" y="206176"/>
                </a:lnTo>
                <a:lnTo>
                  <a:pt x="2479394" y="200173"/>
                </a:lnTo>
                <a:lnTo>
                  <a:pt x="2479394" y="3720"/>
                </a:lnTo>
                <a:lnTo>
                  <a:pt x="2568691" y="3720"/>
                </a:lnTo>
                <a:lnTo>
                  <a:pt x="2568691" y="221902"/>
                </a:lnTo>
                <a:close/>
              </a:path>
              <a:path extrusionOk="0" h="369569" w="2569209">
                <a:moveTo>
                  <a:pt x="2339577" y="157268"/>
                </a:moveTo>
                <a:lnTo>
                  <a:pt x="2332054" y="147191"/>
                </a:lnTo>
                <a:lnTo>
                  <a:pt x="2336718" y="146992"/>
                </a:lnTo>
                <a:lnTo>
                  <a:pt x="2339198" y="149820"/>
                </a:lnTo>
                <a:lnTo>
                  <a:pt x="2339577" y="157268"/>
                </a:lnTo>
                <a:close/>
              </a:path>
              <a:path extrusionOk="0" h="369569" w="2569209">
                <a:moveTo>
                  <a:pt x="2568691" y="365373"/>
                </a:moveTo>
                <a:lnTo>
                  <a:pt x="2510202" y="365373"/>
                </a:lnTo>
                <a:lnTo>
                  <a:pt x="2503703" y="364132"/>
                </a:lnTo>
                <a:lnTo>
                  <a:pt x="2339577" y="157268"/>
                </a:lnTo>
                <a:lnTo>
                  <a:pt x="2339198" y="149820"/>
                </a:lnTo>
                <a:lnTo>
                  <a:pt x="2336718" y="146992"/>
                </a:lnTo>
                <a:lnTo>
                  <a:pt x="2431311" y="146992"/>
                </a:lnTo>
                <a:lnTo>
                  <a:pt x="2479807" y="211813"/>
                </a:lnTo>
                <a:lnTo>
                  <a:pt x="2480138" y="218876"/>
                </a:lnTo>
                <a:lnTo>
                  <a:pt x="2482569" y="221902"/>
                </a:lnTo>
                <a:lnTo>
                  <a:pt x="2568691" y="221902"/>
                </a:lnTo>
                <a:lnTo>
                  <a:pt x="2568691" y="365373"/>
                </a:lnTo>
                <a:close/>
              </a:path>
              <a:path extrusionOk="0" h="369569" w="2569209">
                <a:moveTo>
                  <a:pt x="2482569" y="221902"/>
                </a:moveTo>
                <a:lnTo>
                  <a:pt x="2480138" y="218876"/>
                </a:lnTo>
                <a:lnTo>
                  <a:pt x="2479807" y="211813"/>
                </a:lnTo>
                <a:lnTo>
                  <a:pt x="2487133" y="221605"/>
                </a:lnTo>
                <a:lnTo>
                  <a:pt x="2482569" y="2219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821" name="Google Shape;821;p93"/>
          <p:cNvGraphicFramePr/>
          <p:nvPr/>
        </p:nvGraphicFramePr>
        <p:xfrm>
          <a:off x="825999" y="6298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22" name="Google Shape;82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375" y="648925"/>
            <a:ext cx="2362100" cy="140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7" name="Google Shape;827;p94"/>
          <p:cNvGraphicFramePr/>
          <p:nvPr/>
        </p:nvGraphicFramePr>
        <p:xfrm>
          <a:off x="735999" y="36269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8" name="Google Shape;828;p94"/>
          <p:cNvSpPr/>
          <p:nvPr/>
        </p:nvSpPr>
        <p:spPr>
          <a:xfrm>
            <a:off x="5968003" y="2378620"/>
            <a:ext cx="2571750" cy="369570"/>
          </a:xfrm>
          <a:custGeom>
            <a:rect b="b" l="l" r="r" t="t"/>
            <a:pathLst>
              <a:path extrusionOk="0" h="369569" w="2571750">
                <a:moveTo>
                  <a:pt x="98821" y="365373"/>
                </a:moveTo>
                <a:lnTo>
                  <a:pt x="0" y="365373"/>
                </a:lnTo>
                <a:lnTo>
                  <a:pt x="0" y="3720"/>
                </a:lnTo>
                <a:lnTo>
                  <a:pt x="121146" y="3720"/>
                </a:lnTo>
                <a:lnTo>
                  <a:pt x="139684" y="4232"/>
                </a:lnTo>
                <a:lnTo>
                  <a:pt x="187374" y="11906"/>
                </a:lnTo>
                <a:lnTo>
                  <a:pt x="223763" y="27895"/>
                </a:lnTo>
                <a:lnTo>
                  <a:pt x="255361" y="60619"/>
                </a:lnTo>
                <a:lnTo>
                  <a:pt x="264140" y="82450"/>
                </a:lnTo>
                <a:lnTo>
                  <a:pt x="98821" y="82450"/>
                </a:lnTo>
                <a:lnTo>
                  <a:pt x="98821" y="164603"/>
                </a:lnTo>
                <a:lnTo>
                  <a:pt x="257566" y="164603"/>
                </a:lnTo>
                <a:lnTo>
                  <a:pt x="257435" y="164901"/>
                </a:lnTo>
                <a:lnTo>
                  <a:pt x="231902" y="198341"/>
                </a:lnTo>
                <a:lnTo>
                  <a:pt x="215480" y="209748"/>
                </a:lnTo>
                <a:lnTo>
                  <a:pt x="202059" y="209748"/>
                </a:lnTo>
                <a:lnTo>
                  <a:pt x="199578" y="212824"/>
                </a:lnTo>
                <a:lnTo>
                  <a:pt x="208679" y="212880"/>
                </a:lnTo>
                <a:lnTo>
                  <a:pt x="211187" y="215056"/>
                </a:lnTo>
                <a:lnTo>
                  <a:pt x="216544" y="219521"/>
                </a:lnTo>
                <a:lnTo>
                  <a:pt x="221208" y="225028"/>
                </a:lnTo>
                <a:lnTo>
                  <a:pt x="225176" y="231576"/>
                </a:lnTo>
                <a:lnTo>
                  <a:pt x="229547" y="238720"/>
                </a:lnTo>
                <a:lnTo>
                  <a:pt x="98821" y="238720"/>
                </a:lnTo>
                <a:lnTo>
                  <a:pt x="98821" y="365373"/>
                </a:lnTo>
                <a:close/>
              </a:path>
              <a:path extrusionOk="0" h="369569" w="2571750">
                <a:moveTo>
                  <a:pt x="257566" y="164603"/>
                </a:moveTo>
                <a:lnTo>
                  <a:pt x="130869" y="164603"/>
                </a:lnTo>
                <a:lnTo>
                  <a:pt x="138906" y="163462"/>
                </a:lnTo>
                <a:lnTo>
                  <a:pt x="151606" y="158898"/>
                </a:lnTo>
                <a:lnTo>
                  <a:pt x="171598" y="127148"/>
                </a:lnTo>
                <a:lnTo>
                  <a:pt x="171598" y="120699"/>
                </a:lnTo>
                <a:lnTo>
                  <a:pt x="144363" y="84980"/>
                </a:lnTo>
                <a:lnTo>
                  <a:pt x="121146" y="82450"/>
                </a:lnTo>
                <a:lnTo>
                  <a:pt x="264140" y="82450"/>
                </a:lnTo>
                <a:lnTo>
                  <a:pt x="266402" y="91901"/>
                </a:lnTo>
                <a:lnTo>
                  <a:pt x="267965" y="103193"/>
                </a:lnTo>
                <a:lnTo>
                  <a:pt x="268485" y="114895"/>
                </a:lnTo>
                <a:lnTo>
                  <a:pt x="268178" y="123852"/>
                </a:lnTo>
                <a:lnTo>
                  <a:pt x="267258" y="132568"/>
                </a:lnTo>
                <a:lnTo>
                  <a:pt x="265723" y="141042"/>
                </a:lnTo>
                <a:lnTo>
                  <a:pt x="263574" y="149274"/>
                </a:lnTo>
                <a:lnTo>
                  <a:pt x="260812" y="157236"/>
                </a:lnTo>
                <a:lnTo>
                  <a:pt x="257566" y="164603"/>
                </a:lnTo>
                <a:close/>
              </a:path>
              <a:path extrusionOk="0" h="369569" w="2571750">
                <a:moveTo>
                  <a:pt x="205587" y="212880"/>
                </a:moveTo>
                <a:lnTo>
                  <a:pt x="199578" y="212824"/>
                </a:lnTo>
                <a:lnTo>
                  <a:pt x="202059" y="209748"/>
                </a:lnTo>
                <a:lnTo>
                  <a:pt x="205928" y="210492"/>
                </a:lnTo>
                <a:lnTo>
                  <a:pt x="208021" y="212309"/>
                </a:lnTo>
                <a:lnTo>
                  <a:pt x="205587" y="212880"/>
                </a:lnTo>
                <a:close/>
              </a:path>
              <a:path extrusionOk="0" h="369569" w="2571750">
                <a:moveTo>
                  <a:pt x="208021" y="212309"/>
                </a:moveTo>
                <a:lnTo>
                  <a:pt x="205928" y="210492"/>
                </a:lnTo>
                <a:lnTo>
                  <a:pt x="202059" y="209748"/>
                </a:lnTo>
                <a:lnTo>
                  <a:pt x="215480" y="209748"/>
                </a:lnTo>
                <a:lnTo>
                  <a:pt x="211856" y="211410"/>
                </a:lnTo>
                <a:lnTo>
                  <a:pt x="208021" y="212309"/>
                </a:lnTo>
                <a:close/>
              </a:path>
              <a:path extrusionOk="0" h="369569" w="2571750">
                <a:moveTo>
                  <a:pt x="208679" y="212880"/>
                </a:moveTo>
                <a:lnTo>
                  <a:pt x="205587" y="212880"/>
                </a:lnTo>
                <a:lnTo>
                  <a:pt x="208021" y="212309"/>
                </a:lnTo>
                <a:lnTo>
                  <a:pt x="208679" y="212880"/>
                </a:lnTo>
                <a:close/>
              </a:path>
              <a:path extrusionOk="0" h="369569" w="2571750">
                <a:moveTo>
                  <a:pt x="307032" y="365373"/>
                </a:moveTo>
                <a:lnTo>
                  <a:pt x="217884" y="365373"/>
                </a:lnTo>
                <a:lnTo>
                  <a:pt x="206024" y="364135"/>
                </a:lnTo>
                <a:lnTo>
                  <a:pt x="195895" y="360424"/>
                </a:lnTo>
                <a:lnTo>
                  <a:pt x="187495" y="354238"/>
                </a:lnTo>
                <a:lnTo>
                  <a:pt x="180826" y="345578"/>
                </a:lnTo>
                <a:lnTo>
                  <a:pt x="123973" y="246012"/>
                </a:lnTo>
                <a:lnTo>
                  <a:pt x="122287" y="243234"/>
                </a:lnTo>
                <a:lnTo>
                  <a:pt x="120501" y="241349"/>
                </a:lnTo>
                <a:lnTo>
                  <a:pt x="118616" y="240357"/>
                </a:lnTo>
                <a:lnTo>
                  <a:pt x="116830" y="239266"/>
                </a:lnTo>
                <a:lnTo>
                  <a:pt x="113754" y="238720"/>
                </a:lnTo>
                <a:lnTo>
                  <a:pt x="229547" y="238720"/>
                </a:lnTo>
                <a:lnTo>
                  <a:pt x="307032" y="365373"/>
                </a:lnTo>
                <a:close/>
              </a:path>
              <a:path extrusionOk="0" h="369569" w="2571750">
                <a:moveTo>
                  <a:pt x="418715" y="365373"/>
                </a:moveTo>
                <a:lnTo>
                  <a:pt x="319595" y="365373"/>
                </a:lnTo>
                <a:lnTo>
                  <a:pt x="319595" y="3720"/>
                </a:lnTo>
                <a:lnTo>
                  <a:pt x="418715" y="3720"/>
                </a:lnTo>
                <a:lnTo>
                  <a:pt x="418715" y="365373"/>
                </a:lnTo>
                <a:close/>
              </a:path>
              <a:path extrusionOk="0" h="369569" w="2571750">
                <a:moveTo>
                  <a:pt x="627557" y="369093"/>
                </a:moveTo>
                <a:lnTo>
                  <a:pt x="589531" y="365596"/>
                </a:lnTo>
                <a:lnTo>
                  <a:pt x="538009" y="347439"/>
                </a:lnTo>
                <a:lnTo>
                  <a:pt x="495844" y="316408"/>
                </a:lnTo>
                <a:lnTo>
                  <a:pt x="464813" y="274243"/>
                </a:lnTo>
                <a:lnTo>
                  <a:pt x="446656" y="222572"/>
                </a:lnTo>
                <a:lnTo>
                  <a:pt x="443159" y="184398"/>
                </a:lnTo>
                <a:lnTo>
                  <a:pt x="443996" y="164762"/>
                </a:lnTo>
                <a:lnTo>
                  <a:pt x="456553" y="110430"/>
                </a:lnTo>
                <a:lnTo>
                  <a:pt x="483175" y="64721"/>
                </a:lnTo>
                <a:lnTo>
                  <a:pt x="522596" y="29877"/>
                </a:lnTo>
                <a:lnTo>
                  <a:pt x="573356" y="7618"/>
                </a:lnTo>
                <a:lnTo>
                  <a:pt x="612572" y="846"/>
                </a:lnTo>
                <a:lnTo>
                  <a:pt x="633659" y="0"/>
                </a:lnTo>
                <a:lnTo>
                  <a:pt x="644653" y="232"/>
                </a:lnTo>
                <a:lnTo>
                  <a:pt x="685274" y="5692"/>
                </a:lnTo>
                <a:lnTo>
                  <a:pt x="728165" y="20910"/>
                </a:lnTo>
                <a:lnTo>
                  <a:pt x="765269" y="46648"/>
                </a:lnTo>
                <a:lnTo>
                  <a:pt x="773557" y="54173"/>
                </a:lnTo>
                <a:lnTo>
                  <a:pt x="753373" y="84832"/>
                </a:lnTo>
                <a:lnTo>
                  <a:pt x="630831" y="84832"/>
                </a:lnTo>
                <a:lnTo>
                  <a:pt x="620981" y="85278"/>
                </a:lnTo>
                <a:lnTo>
                  <a:pt x="579895" y="100421"/>
                </a:lnTo>
                <a:lnTo>
                  <a:pt x="553450" y="134149"/>
                </a:lnTo>
                <a:lnTo>
                  <a:pt x="544157" y="173217"/>
                </a:lnTo>
                <a:lnTo>
                  <a:pt x="543767" y="184398"/>
                </a:lnTo>
                <a:lnTo>
                  <a:pt x="544194" y="196815"/>
                </a:lnTo>
                <a:lnTo>
                  <a:pt x="554408" y="238841"/>
                </a:lnTo>
                <a:lnTo>
                  <a:pt x="582388" y="273508"/>
                </a:lnTo>
                <a:lnTo>
                  <a:pt x="624041" y="288298"/>
                </a:lnTo>
                <a:lnTo>
                  <a:pt x="633659" y="288726"/>
                </a:lnTo>
                <a:lnTo>
                  <a:pt x="768348" y="288726"/>
                </a:lnTo>
                <a:lnTo>
                  <a:pt x="768348" y="327719"/>
                </a:lnTo>
                <a:lnTo>
                  <a:pt x="735606" y="348108"/>
                </a:lnTo>
                <a:lnTo>
                  <a:pt x="695013" y="362312"/>
                </a:lnTo>
                <a:lnTo>
                  <a:pt x="648430" y="368535"/>
                </a:lnTo>
                <a:lnTo>
                  <a:pt x="638170" y="368954"/>
                </a:lnTo>
                <a:lnTo>
                  <a:pt x="627557" y="369093"/>
                </a:lnTo>
                <a:close/>
              </a:path>
              <a:path extrusionOk="0" h="369569" w="2571750">
                <a:moveTo>
                  <a:pt x="725486" y="110876"/>
                </a:moveTo>
                <a:lnTo>
                  <a:pt x="713679" y="110876"/>
                </a:lnTo>
                <a:lnTo>
                  <a:pt x="707130" y="108892"/>
                </a:lnTo>
                <a:lnTo>
                  <a:pt x="700483" y="104923"/>
                </a:lnTo>
                <a:lnTo>
                  <a:pt x="694530" y="101252"/>
                </a:lnTo>
                <a:lnTo>
                  <a:pt x="688924" y="98176"/>
                </a:lnTo>
                <a:lnTo>
                  <a:pt x="683665" y="95696"/>
                </a:lnTo>
                <a:lnTo>
                  <a:pt x="678506" y="93116"/>
                </a:lnTo>
                <a:lnTo>
                  <a:pt x="673297" y="91033"/>
                </a:lnTo>
                <a:lnTo>
                  <a:pt x="662779" y="87858"/>
                </a:lnTo>
                <a:lnTo>
                  <a:pt x="657174" y="86717"/>
                </a:lnTo>
                <a:lnTo>
                  <a:pt x="651220" y="86022"/>
                </a:lnTo>
                <a:lnTo>
                  <a:pt x="645267" y="85228"/>
                </a:lnTo>
                <a:lnTo>
                  <a:pt x="638471" y="84832"/>
                </a:lnTo>
                <a:lnTo>
                  <a:pt x="753373" y="84832"/>
                </a:lnTo>
                <a:lnTo>
                  <a:pt x="746024" y="95994"/>
                </a:lnTo>
                <a:lnTo>
                  <a:pt x="743047" y="100558"/>
                </a:lnTo>
                <a:lnTo>
                  <a:pt x="739327" y="104179"/>
                </a:lnTo>
                <a:lnTo>
                  <a:pt x="730397" y="109537"/>
                </a:lnTo>
                <a:lnTo>
                  <a:pt x="725486" y="110876"/>
                </a:lnTo>
                <a:close/>
              </a:path>
              <a:path extrusionOk="0" h="369569" w="2571750">
                <a:moveTo>
                  <a:pt x="768348" y="288726"/>
                </a:moveTo>
                <a:lnTo>
                  <a:pt x="633659" y="288726"/>
                </a:lnTo>
                <a:lnTo>
                  <a:pt x="641156" y="288568"/>
                </a:lnTo>
                <a:lnTo>
                  <a:pt x="648170" y="288094"/>
                </a:lnTo>
                <a:lnTo>
                  <a:pt x="677117" y="281582"/>
                </a:lnTo>
                <a:lnTo>
                  <a:pt x="677117" y="245864"/>
                </a:lnTo>
                <a:lnTo>
                  <a:pt x="645367" y="245864"/>
                </a:lnTo>
                <a:lnTo>
                  <a:pt x="639165" y="243631"/>
                </a:lnTo>
                <a:lnTo>
                  <a:pt x="634403" y="239166"/>
                </a:lnTo>
                <a:lnTo>
                  <a:pt x="629640" y="234602"/>
                </a:lnTo>
                <a:lnTo>
                  <a:pt x="627259" y="228897"/>
                </a:lnTo>
                <a:lnTo>
                  <a:pt x="627259" y="168622"/>
                </a:lnTo>
                <a:lnTo>
                  <a:pt x="768348" y="168622"/>
                </a:lnTo>
                <a:lnTo>
                  <a:pt x="768348" y="288726"/>
                </a:lnTo>
                <a:close/>
              </a:path>
              <a:path extrusionOk="0" h="369569" w="2571750">
                <a:moveTo>
                  <a:pt x="896607" y="365373"/>
                </a:moveTo>
                <a:lnTo>
                  <a:pt x="797339" y="365373"/>
                </a:lnTo>
                <a:lnTo>
                  <a:pt x="797339" y="3720"/>
                </a:lnTo>
                <a:lnTo>
                  <a:pt x="896607" y="3720"/>
                </a:lnTo>
                <a:lnTo>
                  <a:pt x="896607" y="146744"/>
                </a:lnTo>
                <a:lnTo>
                  <a:pt x="1115533" y="146744"/>
                </a:lnTo>
                <a:lnTo>
                  <a:pt x="1115533" y="220712"/>
                </a:lnTo>
                <a:lnTo>
                  <a:pt x="896607" y="220712"/>
                </a:lnTo>
                <a:lnTo>
                  <a:pt x="896607" y="365373"/>
                </a:lnTo>
                <a:close/>
              </a:path>
              <a:path extrusionOk="0" h="369569" w="2571750">
                <a:moveTo>
                  <a:pt x="1115533" y="146744"/>
                </a:moveTo>
                <a:lnTo>
                  <a:pt x="1016414" y="146744"/>
                </a:lnTo>
                <a:lnTo>
                  <a:pt x="1016414" y="3720"/>
                </a:lnTo>
                <a:lnTo>
                  <a:pt x="1115533" y="3720"/>
                </a:lnTo>
                <a:lnTo>
                  <a:pt x="1115533" y="146744"/>
                </a:lnTo>
                <a:close/>
              </a:path>
              <a:path extrusionOk="0" h="369569" w="2571750">
                <a:moveTo>
                  <a:pt x="1115533" y="365373"/>
                </a:moveTo>
                <a:lnTo>
                  <a:pt x="1016414" y="365373"/>
                </a:lnTo>
                <a:lnTo>
                  <a:pt x="1016414" y="220712"/>
                </a:lnTo>
                <a:lnTo>
                  <a:pt x="1115533" y="220712"/>
                </a:lnTo>
                <a:lnTo>
                  <a:pt x="1115533" y="365373"/>
                </a:lnTo>
                <a:close/>
              </a:path>
              <a:path extrusionOk="0" h="369569" w="2571750">
                <a:moveTo>
                  <a:pt x="1420438" y="86022"/>
                </a:moveTo>
                <a:lnTo>
                  <a:pt x="1129181" y="86022"/>
                </a:lnTo>
                <a:lnTo>
                  <a:pt x="1129181" y="3720"/>
                </a:lnTo>
                <a:lnTo>
                  <a:pt x="1420438" y="3720"/>
                </a:lnTo>
                <a:lnTo>
                  <a:pt x="1420438" y="86022"/>
                </a:lnTo>
                <a:close/>
              </a:path>
              <a:path extrusionOk="0" h="369569" w="2571750">
                <a:moveTo>
                  <a:pt x="1324146" y="365373"/>
                </a:moveTo>
                <a:lnTo>
                  <a:pt x="1225473" y="365373"/>
                </a:lnTo>
                <a:lnTo>
                  <a:pt x="1225473" y="86022"/>
                </a:lnTo>
                <a:lnTo>
                  <a:pt x="1324146" y="86022"/>
                </a:lnTo>
                <a:lnTo>
                  <a:pt x="1324146" y="365373"/>
                </a:lnTo>
                <a:close/>
              </a:path>
              <a:path extrusionOk="0" h="369569" w="2571750">
                <a:moveTo>
                  <a:pt x="1682138" y="286345"/>
                </a:moveTo>
                <a:lnTo>
                  <a:pt x="1561580" y="286345"/>
                </a:lnTo>
                <a:lnTo>
                  <a:pt x="1566987" y="285551"/>
                </a:lnTo>
                <a:lnTo>
                  <a:pt x="1575619" y="282376"/>
                </a:lnTo>
                <a:lnTo>
                  <a:pt x="1590890" y="241175"/>
                </a:lnTo>
                <a:lnTo>
                  <a:pt x="1591048" y="233362"/>
                </a:lnTo>
                <a:lnTo>
                  <a:pt x="1591048" y="3720"/>
                </a:lnTo>
                <a:lnTo>
                  <a:pt x="1689721" y="3720"/>
                </a:lnTo>
                <a:lnTo>
                  <a:pt x="1689667" y="233362"/>
                </a:lnTo>
                <a:lnTo>
                  <a:pt x="1689237" y="246450"/>
                </a:lnTo>
                <a:lnTo>
                  <a:pt x="1687786" y="260560"/>
                </a:lnTo>
                <a:lnTo>
                  <a:pt x="1685368" y="274057"/>
                </a:lnTo>
                <a:lnTo>
                  <a:pt x="1682138" y="286345"/>
                </a:lnTo>
                <a:close/>
              </a:path>
              <a:path extrusionOk="0" h="369569" w="2571750">
                <a:moveTo>
                  <a:pt x="1563515" y="369093"/>
                </a:moveTo>
                <a:lnTo>
                  <a:pt x="1520094" y="365187"/>
                </a:lnTo>
                <a:lnTo>
                  <a:pt x="1499518" y="360908"/>
                </a:lnTo>
                <a:lnTo>
                  <a:pt x="1504579" y="306288"/>
                </a:lnTo>
                <a:lnTo>
                  <a:pt x="1505075" y="299541"/>
                </a:lnTo>
                <a:lnTo>
                  <a:pt x="1507704" y="294134"/>
                </a:lnTo>
                <a:lnTo>
                  <a:pt x="1517328" y="285898"/>
                </a:lnTo>
                <a:lnTo>
                  <a:pt x="1523530" y="283815"/>
                </a:lnTo>
                <a:lnTo>
                  <a:pt x="1534444" y="283815"/>
                </a:lnTo>
                <a:lnTo>
                  <a:pt x="1538065" y="284261"/>
                </a:lnTo>
                <a:lnTo>
                  <a:pt x="1541935" y="285154"/>
                </a:lnTo>
                <a:lnTo>
                  <a:pt x="1545903" y="285948"/>
                </a:lnTo>
                <a:lnTo>
                  <a:pt x="1550269" y="286345"/>
                </a:lnTo>
                <a:lnTo>
                  <a:pt x="1682138" y="286345"/>
                </a:lnTo>
                <a:lnTo>
                  <a:pt x="1681982" y="286940"/>
                </a:lnTo>
                <a:lnTo>
                  <a:pt x="1658467" y="330547"/>
                </a:lnTo>
                <a:lnTo>
                  <a:pt x="1618879" y="359122"/>
                </a:lnTo>
                <a:lnTo>
                  <a:pt x="1578807" y="368470"/>
                </a:lnTo>
                <a:lnTo>
                  <a:pt x="1563515" y="369093"/>
                </a:lnTo>
                <a:close/>
              </a:path>
              <a:path extrusionOk="0" h="369569" w="2571750">
                <a:moveTo>
                  <a:pt x="1896669" y="369093"/>
                </a:moveTo>
                <a:lnTo>
                  <a:pt x="1856634" y="365559"/>
                </a:lnTo>
                <a:lnTo>
                  <a:pt x="1803456" y="347206"/>
                </a:lnTo>
                <a:lnTo>
                  <a:pt x="1760789" y="315813"/>
                </a:lnTo>
                <a:lnTo>
                  <a:pt x="1729925" y="273453"/>
                </a:lnTo>
                <a:lnTo>
                  <a:pt x="1712233" y="222163"/>
                </a:lnTo>
                <a:lnTo>
                  <a:pt x="1708848" y="184398"/>
                </a:lnTo>
                <a:lnTo>
                  <a:pt x="1709694" y="165236"/>
                </a:lnTo>
                <a:lnTo>
                  <a:pt x="1722391" y="111769"/>
                </a:lnTo>
                <a:lnTo>
                  <a:pt x="1749124" y="66256"/>
                </a:lnTo>
                <a:lnTo>
                  <a:pt x="1787987" y="30993"/>
                </a:lnTo>
                <a:lnTo>
                  <a:pt x="1837956" y="7953"/>
                </a:lnTo>
                <a:lnTo>
                  <a:pt x="1876205" y="883"/>
                </a:lnTo>
                <a:lnTo>
                  <a:pt x="1896669" y="0"/>
                </a:lnTo>
                <a:lnTo>
                  <a:pt x="1917123" y="892"/>
                </a:lnTo>
                <a:lnTo>
                  <a:pt x="1955298" y="8036"/>
                </a:lnTo>
                <a:lnTo>
                  <a:pt x="2005164" y="31142"/>
                </a:lnTo>
                <a:lnTo>
                  <a:pt x="2043841" y="66405"/>
                </a:lnTo>
                <a:lnTo>
                  <a:pt x="2056590" y="84832"/>
                </a:lnTo>
                <a:lnTo>
                  <a:pt x="1896669" y="84832"/>
                </a:lnTo>
                <a:lnTo>
                  <a:pt x="1886418" y="85250"/>
                </a:lnTo>
                <a:lnTo>
                  <a:pt x="1844765" y="99714"/>
                </a:lnTo>
                <a:lnTo>
                  <a:pt x="1818906" y="133061"/>
                </a:lnTo>
                <a:lnTo>
                  <a:pt x="1809976" y="172817"/>
                </a:lnTo>
                <a:lnTo>
                  <a:pt x="1809604" y="184398"/>
                </a:lnTo>
                <a:lnTo>
                  <a:pt x="1809976" y="196108"/>
                </a:lnTo>
                <a:lnTo>
                  <a:pt x="1818906" y="236041"/>
                </a:lnTo>
                <a:lnTo>
                  <a:pt x="1844765" y="269378"/>
                </a:lnTo>
                <a:lnTo>
                  <a:pt x="1886418" y="283554"/>
                </a:lnTo>
                <a:lnTo>
                  <a:pt x="1896669" y="283964"/>
                </a:lnTo>
                <a:lnTo>
                  <a:pt x="2056780" y="283964"/>
                </a:lnTo>
                <a:lnTo>
                  <a:pt x="2054054" y="288652"/>
                </a:lnTo>
                <a:lnTo>
                  <a:pt x="2019340" y="327635"/>
                </a:lnTo>
                <a:lnTo>
                  <a:pt x="1973018" y="354955"/>
                </a:lnTo>
                <a:lnTo>
                  <a:pt x="1917123" y="368210"/>
                </a:lnTo>
                <a:lnTo>
                  <a:pt x="1896669" y="369093"/>
                </a:lnTo>
                <a:close/>
              </a:path>
              <a:path extrusionOk="0" h="369569" w="2571750">
                <a:moveTo>
                  <a:pt x="2056780" y="283964"/>
                </a:moveTo>
                <a:lnTo>
                  <a:pt x="1896669" y="283964"/>
                </a:lnTo>
                <a:lnTo>
                  <a:pt x="1906780" y="283554"/>
                </a:lnTo>
                <a:lnTo>
                  <a:pt x="1916277" y="282326"/>
                </a:lnTo>
                <a:lnTo>
                  <a:pt x="1954470" y="264244"/>
                </a:lnTo>
                <a:lnTo>
                  <a:pt x="1977185" y="227111"/>
                </a:lnTo>
                <a:lnTo>
                  <a:pt x="1983287" y="184398"/>
                </a:lnTo>
                <a:lnTo>
                  <a:pt x="1982905" y="172817"/>
                </a:lnTo>
                <a:lnTo>
                  <a:pt x="1973892" y="133061"/>
                </a:lnTo>
                <a:lnTo>
                  <a:pt x="1948089" y="99714"/>
                </a:lnTo>
                <a:lnTo>
                  <a:pt x="1906780" y="85250"/>
                </a:lnTo>
                <a:lnTo>
                  <a:pt x="1896669" y="84832"/>
                </a:lnTo>
                <a:lnTo>
                  <a:pt x="2056590" y="84832"/>
                </a:lnTo>
                <a:lnTo>
                  <a:pt x="2076276" y="129061"/>
                </a:lnTo>
                <a:lnTo>
                  <a:pt x="2083894" y="184398"/>
                </a:lnTo>
                <a:lnTo>
                  <a:pt x="2083048" y="203624"/>
                </a:lnTo>
                <a:lnTo>
                  <a:pt x="2080509" y="222163"/>
                </a:lnTo>
                <a:lnTo>
                  <a:pt x="2076276" y="240013"/>
                </a:lnTo>
                <a:lnTo>
                  <a:pt x="2070351" y="257174"/>
                </a:lnTo>
                <a:lnTo>
                  <a:pt x="2062891" y="273453"/>
                </a:lnTo>
                <a:lnTo>
                  <a:pt x="2056780" y="283964"/>
                </a:lnTo>
                <a:close/>
              </a:path>
              <a:path extrusionOk="0" h="369569" w="2571750">
                <a:moveTo>
                  <a:pt x="2208852" y="365373"/>
                </a:moveTo>
                <a:lnTo>
                  <a:pt x="2109733" y="365373"/>
                </a:lnTo>
                <a:lnTo>
                  <a:pt x="2109733" y="3720"/>
                </a:lnTo>
                <a:lnTo>
                  <a:pt x="2208852" y="3720"/>
                </a:lnTo>
                <a:lnTo>
                  <a:pt x="2208852" y="365373"/>
                </a:lnTo>
                <a:close/>
              </a:path>
              <a:path extrusionOk="0" h="369569" w="2571750">
                <a:moveTo>
                  <a:pt x="2342387" y="365373"/>
                </a:moveTo>
                <a:lnTo>
                  <a:pt x="2252942" y="365373"/>
                </a:lnTo>
                <a:lnTo>
                  <a:pt x="2252942" y="3720"/>
                </a:lnTo>
                <a:lnTo>
                  <a:pt x="2308306" y="3720"/>
                </a:lnTo>
                <a:lnTo>
                  <a:pt x="2311729" y="3919"/>
                </a:lnTo>
                <a:lnTo>
                  <a:pt x="2331076" y="11906"/>
                </a:lnTo>
                <a:lnTo>
                  <a:pt x="2333358" y="13890"/>
                </a:lnTo>
                <a:lnTo>
                  <a:pt x="2335789" y="16420"/>
                </a:lnTo>
                <a:lnTo>
                  <a:pt x="2338369" y="19496"/>
                </a:lnTo>
                <a:lnTo>
                  <a:pt x="2433756" y="146992"/>
                </a:lnTo>
                <a:lnTo>
                  <a:pt x="2339163" y="146992"/>
                </a:lnTo>
                <a:lnTo>
                  <a:pt x="2334499" y="147191"/>
                </a:lnTo>
                <a:lnTo>
                  <a:pt x="2342022" y="157268"/>
                </a:lnTo>
                <a:lnTo>
                  <a:pt x="2342238" y="161528"/>
                </a:lnTo>
                <a:lnTo>
                  <a:pt x="2342387" y="167034"/>
                </a:lnTo>
                <a:lnTo>
                  <a:pt x="2342387" y="365373"/>
                </a:lnTo>
                <a:close/>
              </a:path>
              <a:path extrusionOk="0" h="369569" w="2571750">
                <a:moveTo>
                  <a:pt x="2571136" y="221902"/>
                </a:moveTo>
                <a:lnTo>
                  <a:pt x="2485014" y="221902"/>
                </a:lnTo>
                <a:lnTo>
                  <a:pt x="2489578" y="221605"/>
                </a:lnTo>
                <a:lnTo>
                  <a:pt x="2482252" y="211813"/>
                </a:lnTo>
                <a:lnTo>
                  <a:pt x="2481988" y="206176"/>
                </a:lnTo>
                <a:lnTo>
                  <a:pt x="2481839" y="200173"/>
                </a:lnTo>
                <a:lnTo>
                  <a:pt x="2481839" y="3720"/>
                </a:lnTo>
                <a:lnTo>
                  <a:pt x="2571136" y="3720"/>
                </a:lnTo>
                <a:lnTo>
                  <a:pt x="2571136" y="221902"/>
                </a:lnTo>
                <a:close/>
              </a:path>
              <a:path extrusionOk="0" h="369569" w="2571750">
                <a:moveTo>
                  <a:pt x="2342022" y="157268"/>
                </a:moveTo>
                <a:lnTo>
                  <a:pt x="2334499" y="147191"/>
                </a:lnTo>
                <a:lnTo>
                  <a:pt x="2339163" y="146992"/>
                </a:lnTo>
                <a:lnTo>
                  <a:pt x="2341643" y="149820"/>
                </a:lnTo>
                <a:lnTo>
                  <a:pt x="2342022" y="157268"/>
                </a:lnTo>
                <a:close/>
              </a:path>
              <a:path extrusionOk="0" h="369569" w="2571750">
                <a:moveTo>
                  <a:pt x="2571136" y="365373"/>
                </a:moveTo>
                <a:lnTo>
                  <a:pt x="2512647" y="365373"/>
                </a:lnTo>
                <a:lnTo>
                  <a:pt x="2506148" y="364132"/>
                </a:lnTo>
                <a:lnTo>
                  <a:pt x="2342022" y="157268"/>
                </a:lnTo>
                <a:lnTo>
                  <a:pt x="2341643" y="149820"/>
                </a:lnTo>
                <a:lnTo>
                  <a:pt x="2339163" y="146992"/>
                </a:lnTo>
                <a:lnTo>
                  <a:pt x="2433756" y="146992"/>
                </a:lnTo>
                <a:lnTo>
                  <a:pt x="2482252" y="211813"/>
                </a:lnTo>
                <a:lnTo>
                  <a:pt x="2482583" y="218876"/>
                </a:lnTo>
                <a:lnTo>
                  <a:pt x="2485014" y="221902"/>
                </a:lnTo>
                <a:lnTo>
                  <a:pt x="2571136" y="221902"/>
                </a:lnTo>
                <a:lnTo>
                  <a:pt x="2571136" y="365373"/>
                </a:lnTo>
                <a:close/>
              </a:path>
              <a:path extrusionOk="0" h="369569" w="2571750">
                <a:moveTo>
                  <a:pt x="2485014" y="221902"/>
                </a:moveTo>
                <a:lnTo>
                  <a:pt x="2482583" y="218876"/>
                </a:lnTo>
                <a:lnTo>
                  <a:pt x="2482252" y="211813"/>
                </a:lnTo>
                <a:lnTo>
                  <a:pt x="2489578" y="221605"/>
                </a:lnTo>
                <a:lnTo>
                  <a:pt x="2485014" y="2219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829" name="Google Shape;829;p94"/>
          <p:cNvGraphicFramePr/>
          <p:nvPr/>
        </p:nvGraphicFramePr>
        <p:xfrm>
          <a:off x="735999" y="6298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0" name="Google Shape;830;p94"/>
          <p:cNvGraphicFramePr/>
          <p:nvPr/>
        </p:nvGraphicFramePr>
        <p:xfrm>
          <a:off x="5218424" y="36269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31" name="Google Shape;83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135" y="648924"/>
            <a:ext cx="2324749" cy="1413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p95"/>
          <p:cNvGraphicFramePr/>
          <p:nvPr/>
        </p:nvGraphicFramePr>
        <p:xfrm>
          <a:off x="749800" y="34022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Negro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Rojo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15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7" name="Google Shape;837;p95"/>
          <p:cNvSpPr/>
          <p:nvPr/>
        </p:nvSpPr>
        <p:spPr>
          <a:xfrm>
            <a:off x="5829237" y="2496258"/>
            <a:ext cx="2190115" cy="369570"/>
          </a:xfrm>
          <a:custGeom>
            <a:rect b="b" l="l" r="r" t="t"/>
            <a:pathLst>
              <a:path extrusionOk="0" h="369569" w="2190115">
                <a:moveTo>
                  <a:pt x="225623" y="365373"/>
                </a:moveTo>
                <a:lnTo>
                  <a:pt x="0" y="365373"/>
                </a:lnTo>
                <a:lnTo>
                  <a:pt x="0" y="3720"/>
                </a:lnTo>
                <a:lnTo>
                  <a:pt x="98821" y="3720"/>
                </a:lnTo>
                <a:lnTo>
                  <a:pt x="98821" y="282624"/>
                </a:lnTo>
                <a:lnTo>
                  <a:pt x="225623" y="282624"/>
                </a:lnTo>
                <a:lnTo>
                  <a:pt x="225623" y="365373"/>
                </a:lnTo>
                <a:close/>
              </a:path>
              <a:path extrusionOk="0" h="369569" w="2190115">
                <a:moveTo>
                  <a:pt x="483615" y="365373"/>
                </a:moveTo>
                <a:lnTo>
                  <a:pt x="243853" y="365373"/>
                </a:lnTo>
                <a:lnTo>
                  <a:pt x="243853" y="3720"/>
                </a:lnTo>
                <a:lnTo>
                  <a:pt x="483615" y="3720"/>
                </a:lnTo>
                <a:lnTo>
                  <a:pt x="483615" y="84236"/>
                </a:lnTo>
                <a:lnTo>
                  <a:pt x="343121" y="84236"/>
                </a:lnTo>
                <a:lnTo>
                  <a:pt x="343121" y="144660"/>
                </a:lnTo>
                <a:lnTo>
                  <a:pt x="450724" y="144660"/>
                </a:lnTo>
                <a:lnTo>
                  <a:pt x="450724" y="222795"/>
                </a:lnTo>
                <a:lnTo>
                  <a:pt x="343121" y="222795"/>
                </a:lnTo>
                <a:lnTo>
                  <a:pt x="343121" y="285005"/>
                </a:lnTo>
                <a:lnTo>
                  <a:pt x="483615" y="285005"/>
                </a:lnTo>
                <a:lnTo>
                  <a:pt x="483615" y="365373"/>
                </a:lnTo>
                <a:close/>
              </a:path>
              <a:path extrusionOk="0" h="369569" w="2190115">
                <a:moveTo>
                  <a:pt x="608588" y="365373"/>
                </a:moveTo>
                <a:lnTo>
                  <a:pt x="509319" y="365373"/>
                </a:lnTo>
                <a:lnTo>
                  <a:pt x="509319" y="3720"/>
                </a:lnTo>
                <a:lnTo>
                  <a:pt x="747661" y="3720"/>
                </a:lnTo>
                <a:lnTo>
                  <a:pt x="747661" y="84236"/>
                </a:lnTo>
                <a:lnTo>
                  <a:pt x="608588" y="84236"/>
                </a:lnTo>
                <a:lnTo>
                  <a:pt x="608588" y="151507"/>
                </a:lnTo>
                <a:lnTo>
                  <a:pt x="725567" y="151507"/>
                </a:lnTo>
                <a:lnTo>
                  <a:pt x="725567" y="232171"/>
                </a:lnTo>
                <a:lnTo>
                  <a:pt x="608588" y="232171"/>
                </a:lnTo>
                <a:lnTo>
                  <a:pt x="608588" y="365373"/>
                </a:lnTo>
                <a:close/>
              </a:path>
              <a:path extrusionOk="0" h="369569" w="2190115">
                <a:moveTo>
                  <a:pt x="1038918" y="86022"/>
                </a:moveTo>
                <a:lnTo>
                  <a:pt x="747661" y="86022"/>
                </a:lnTo>
                <a:lnTo>
                  <a:pt x="747661" y="3720"/>
                </a:lnTo>
                <a:lnTo>
                  <a:pt x="749081" y="3720"/>
                </a:lnTo>
                <a:lnTo>
                  <a:pt x="749081" y="84236"/>
                </a:lnTo>
                <a:lnTo>
                  <a:pt x="1038918" y="84236"/>
                </a:lnTo>
                <a:lnTo>
                  <a:pt x="1038918" y="86022"/>
                </a:lnTo>
                <a:close/>
              </a:path>
              <a:path extrusionOk="0" h="369569" w="2190115">
                <a:moveTo>
                  <a:pt x="1038918" y="84236"/>
                </a:moveTo>
                <a:lnTo>
                  <a:pt x="749081" y="84236"/>
                </a:lnTo>
                <a:lnTo>
                  <a:pt x="749081" y="3720"/>
                </a:lnTo>
                <a:lnTo>
                  <a:pt x="1038918" y="3720"/>
                </a:lnTo>
                <a:lnTo>
                  <a:pt x="1038918" y="84236"/>
                </a:lnTo>
                <a:close/>
              </a:path>
              <a:path extrusionOk="0" h="369569" w="2190115">
                <a:moveTo>
                  <a:pt x="942626" y="365373"/>
                </a:moveTo>
                <a:lnTo>
                  <a:pt x="843953" y="365373"/>
                </a:lnTo>
                <a:lnTo>
                  <a:pt x="843953" y="86022"/>
                </a:lnTo>
                <a:lnTo>
                  <a:pt x="942626" y="86022"/>
                </a:lnTo>
                <a:lnTo>
                  <a:pt x="942626" y="365373"/>
                </a:lnTo>
                <a:close/>
              </a:path>
              <a:path extrusionOk="0" h="369569" w="2190115">
                <a:moveTo>
                  <a:pt x="1300618" y="286345"/>
                </a:moveTo>
                <a:lnTo>
                  <a:pt x="1180060" y="286345"/>
                </a:lnTo>
                <a:lnTo>
                  <a:pt x="1185467" y="285551"/>
                </a:lnTo>
                <a:lnTo>
                  <a:pt x="1194099" y="282376"/>
                </a:lnTo>
                <a:lnTo>
                  <a:pt x="1209369" y="241175"/>
                </a:lnTo>
                <a:lnTo>
                  <a:pt x="1209527" y="233362"/>
                </a:lnTo>
                <a:lnTo>
                  <a:pt x="1209527" y="3720"/>
                </a:lnTo>
                <a:lnTo>
                  <a:pt x="1308201" y="3720"/>
                </a:lnTo>
                <a:lnTo>
                  <a:pt x="1308147" y="233362"/>
                </a:lnTo>
                <a:lnTo>
                  <a:pt x="1307717" y="246450"/>
                </a:lnTo>
                <a:lnTo>
                  <a:pt x="1306266" y="260560"/>
                </a:lnTo>
                <a:lnTo>
                  <a:pt x="1303847" y="274057"/>
                </a:lnTo>
                <a:lnTo>
                  <a:pt x="1300618" y="286345"/>
                </a:lnTo>
                <a:close/>
              </a:path>
              <a:path extrusionOk="0" h="369569" w="2190115">
                <a:moveTo>
                  <a:pt x="1181994" y="369093"/>
                </a:moveTo>
                <a:lnTo>
                  <a:pt x="1138574" y="365187"/>
                </a:lnTo>
                <a:lnTo>
                  <a:pt x="1117998" y="360908"/>
                </a:lnTo>
                <a:lnTo>
                  <a:pt x="1123058" y="306288"/>
                </a:lnTo>
                <a:lnTo>
                  <a:pt x="1123554" y="299541"/>
                </a:lnTo>
                <a:lnTo>
                  <a:pt x="1126184" y="294134"/>
                </a:lnTo>
                <a:lnTo>
                  <a:pt x="1135808" y="285898"/>
                </a:lnTo>
                <a:lnTo>
                  <a:pt x="1142009" y="283815"/>
                </a:lnTo>
                <a:lnTo>
                  <a:pt x="1152923" y="283815"/>
                </a:lnTo>
                <a:lnTo>
                  <a:pt x="1156545" y="284261"/>
                </a:lnTo>
                <a:lnTo>
                  <a:pt x="1160414" y="285154"/>
                </a:lnTo>
                <a:lnTo>
                  <a:pt x="1164383" y="285948"/>
                </a:lnTo>
                <a:lnTo>
                  <a:pt x="1168749" y="286345"/>
                </a:lnTo>
                <a:lnTo>
                  <a:pt x="1300618" y="286345"/>
                </a:lnTo>
                <a:lnTo>
                  <a:pt x="1300461" y="286940"/>
                </a:lnTo>
                <a:lnTo>
                  <a:pt x="1276947" y="330547"/>
                </a:lnTo>
                <a:lnTo>
                  <a:pt x="1237358" y="359122"/>
                </a:lnTo>
                <a:lnTo>
                  <a:pt x="1197286" y="368470"/>
                </a:lnTo>
                <a:lnTo>
                  <a:pt x="1181994" y="369093"/>
                </a:lnTo>
                <a:close/>
              </a:path>
              <a:path extrusionOk="0" h="369569" w="2190115">
                <a:moveTo>
                  <a:pt x="1515148" y="369093"/>
                </a:moveTo>
                <a:lnTo>
                  <a:pt x="1475114" y="365559"/>
                </a:lnTo>
                <a:lnTo>
                  <a:pt x="1421935" y="347206"/>
                </a:lnTo>
                <a:lnTo>
                  <a:pt x="1379268" y="315813"/>
                </a:lnTo>
                <a:lnTo>
                  <a:pt x="1348405" y="273453"/>
                </a:lnTo>
                <a:lnTo>
                  <a:pt x="1330713" y="222163"/>
                </a:lnTo>
                <a:lnTo>
                  <a:pt x="1327327" y="184398"/>
                </a:lnTo>
                <a:lnTo>
                  <a:pt x="1328174" y="165236"/>
                </a:lnTo>
                <a:lnTo>
                  <a:pt x="1340871" y="111769"/>
                </a:lnTo>
                <a:lnTo>
                  <a:pt x="1367604" y="66256"/>
                </a:lnTo>
                <a:lnTo>
                  <a:pt x="1406467" y="30993"/>
                </a:lnTo>
                <a:lnTo>
                  <a:pt x="1456436" y="7953"/>
                </a:lnTo>
                <a:lnTo>
                  <a:pt x="1494684" y="883"/>
                </a:lnTo>
                <a:lnTo>
                  <a:pt x="1515148" y="0"/>
                </a:lnTo>
                <a:lnTo>
                  <a:pt x="1535603" y="892"/>
                </a:lnTo>
                <a:lnTo>
                  <a:pt x="1573777" y="8036"/>
                </a:lnTo>
                <a:lnTo>
                  <a:pt x="1623644" y="31142"/>
                </a:lnTo>
                <a:lnTo>
                  <a:pt x="1662321" y="66405"/>
                </a:lnTo>
                <a:lnTo>
                  <a:pt x="1675070" y="84832"/>
                </a:lnTo>
                <a:lnTo>
                  <a:pt x="1515148" y="84832"/>
                </a:lnTo>
                <a:lnTo>
                  <a:pt x="1504898" y="85250"/>
                </a:lnTo>
                <a:lnTo>
                  <a:pt x="1463245" y="99714"/>
                </a:lnTo>
                <a:lnTo>
                  <a:pt x="1437386" y="133061"/>
                </a:lnTo>
                <a:lnTo>
                  <a:pt x="1428456" y="172817"/>
                </a:lnTo>
                <a:lnTo>
                  <a:pt x="1428084" y="184398"/>
                </a:lnTo>
                <a:lnTo>
                  <a:pt x="1428456" y="196108"/>
                </a:lnTo>
                <a:lnTo>
                  <a:pt x="1437386" y="236041"/>
                </a:lnTo>
                <a:lnTo>
                  <a:pt x="1463244" y="269378"/>
                </a:lnTo>
                <a:lnTo>
                  <a:pt x="1504898" y="283554"/>
                </a:lnTo>
                <a:lnTo>
                  <a:pt x="1515148" y="283964"/>
                </a:lnTo>
                <a:lnTo>
                  <a:pt x="1675260" y="283964"/>
                </a:lnTo>
                <a:lnTo>
                  <a:pt x="1672534" y="288652"/>
                </a:lnTo>
                <a:lnTo>
                  <a:pt x="1637820" y="327635"/>
                </a:lnTo>
                <a:lnTo>
                  <a:pt x="1591497" y="354955"/>
                </a:lnTo>
                <a:lnTo>
                  <a:pt x="1535603" y="368210"/>
                </a:lnTo>
                <a:lnTo>
                  <a:pt x="1515148" y="369093"/>
                </a:lnTo>
                <a:close/>
              </a:path>
              <a:path extrusionOk="0" h="369569" w="2190115">
                <a:moveTo>
                  <a:pt x="1675260" y="283964"/>
                </a:moveTo>
                <a:lnTo>
                  <a:pt x="1515148" y="283964"/>
                </a:lnTo>
                <a:lnTo>
                  <a:pt x="1525259" y="283554"/>
                </a:lnTo>
                <a:lnTo>
                  <a:pt x="1534756" y="282326"/>
                </a:lnTo>
                <a:lnTo>
                  <a:pt x="1572949" y="264244"/>
                </a:lnTo>
                <a:lnTo>
                  <a:pt x="1595664" y="227111"/>
                </a:lnTo>
                <a:lnTo>
                  <a:pt x="1601766" y="184398"/>
                </a:lnTo>
                <a:lnTo>
                  <a:pt x="1601385" y="172817"/>
                </a:lnTo>
                <a:lnTo>
                  <a:pt x="1592372" y="133061"/>
                </a:lnTo>
                <a:lnTo>
                  <a:pt x="1566568" y="99714"/>
                </a:lnTo>
                <a:lnTo>
                  <a:pt x="1525259" y="85250"/>
                </a:lnTo>
                <a:lnTo>
                  <a:pt x="1515148" y="84832"/>
                </a:lnTo>
                <a:lnTo>
                  <a:pt x="1675070" y="84832"/>
                </a:lnTo>
                <a:lnTo>
                  <a:pt x="1694756" y="129061"/>
                </a:lnTo>
                <a:lnTo>
                  <a:pt x="1702374" y="184398"/>
                </a:lnTo>
                <a:lnTo>
                  <a:pt x="1701528" y="203624"/>
                </a:lnTo>
                <a:lnTo>
                  <a:pt x="1698988" y="222163"/>
                </a:lnTo>
                <a:lnTo>
                  <a:pt x="1694756" y="240013"/>
                </a:lnTo>
                <a:lnTo>
                  <a:pt x="1688831" y="257174"/>
                </a:lnTo>
                <a:lnTo>
                  <a:pt x="1681371" y="273453"/>
                </a:lnTo>
                <a:lnTo>
                  <a:pt x="1675260" y="283964"/>
                </a:lnTo>
                <a:close/>
              </a:path>
              <a:path extrusionOk="0" h="369569" w="2190115">
                <a:moveTo>
                  <a:pt x="1827332" y="365373"/>
                </a:moveTo>
                <a:lnTo>
                  <a:pt x="1728212" y="365373"/>
                </a:lnTo>
                <a:lnTo>
                  <a:pt x="1728212" y="3720"/>
                </a:lnTo>
                <a:lnTo>
                  <a:pt x="1827332" y="3720"/>
                </a:lnTo>
                <a:lnTo>
                  <a:pt x="1827332" y="365373"/>
                </a:lnTo>
                <a:close/>
              </a:path>
              <a:path extrusionOk="0" h="369569" w="2190115">
                <a:moveTo>
                  <a:pt x="1960867" y="365373"/>
                </a:moveTo>
                <a:lnTo>
                  <a:pt x="1871421" y="365373"/>
                </a:lnTo>
                <a:lnTo>
                  <a:pt x="1871421" y="3720"/>
                </a:lnTo>
                <a:lnTo>
                  <a:pt x="1926785" y="3720"/>
                </a:lnTo>
                <a:lnTo>
                  <a:pt x="1930208" y="3919"/>
                </a:lnTo>
                <a:lnTo>
                  <a:pt x="1949556" y="11906"/>
                </a:lnTo>
                <a:lnTo>
                  <a:pt x="1951838" y="13890"/>
                </a:lnTo>
                <a:lnTo>
                  <a:pt x="1954269" y="16420"/>
                </a:lnTo>
                <a:lnTo>
                  <a:pt x="1956849" y="19496"/>
                </a:lnTo>
                <a:lnTo>
                  <a:pt x="2052236" y="146992"/>
                </a:lnTo>
                <a:lnTo>
                  <a:pt x="1957642" y="146992"/>
                </a:lnTo>
                <a:lnTo>
                  <a:pt x="1952979" y="147191"/>
                </a:lnTo>
                <a:lnTo>
                  <a:pt x="1960501" y="157268"/>
                </a:lnTo>
                <a:lnTo>
                  <a:pt x="1960718" y="161528"/>
                </a:lnTo>
                <a:lnTo>
                  <a:pt x="1960867" y="167034"/>
                </a:lnTo>
                <a:lnTo>
                  <a:pt x="1960867" y="365373"/>
                </a:lnTo>
                <a:close/>
              </a:path>
              <a:path extrusionOk="0" h="369569" w="2190115">
                <a:moveTo>
                  <a:pt x="2189616" y="221902"/>
                </a:moveTo>
                <a:lnTo>
                  <a:pt x="2103494" y="221902"/>
                </a:lnTo>
                <a:lnTo>
                  <a:pt x="2108058" y="221605"/>
                </a:lnTo>
                <a:lnTo>
                  <a:pt x="2100732" y="211813"/>
                </a:lnTo>
                <a:lnTo>
                  <a:pt x="2100468" y="206176"/>
                </a:lnTo>
                <a:lnTo>
                  <a:pt x="2100319" y="200173"/>
                </a:lnTo>
                <a:lnTo>
                  <a:pt x="2100319" y="3720"/>
                </a:lnTo>
                <a:lnTo>
                  <a:pt x="2189616" y="3720"/>
                </a:lnTo>
                <a:lnTo>
                  <a:pt x="2189616" y="221902"/>
                </a:lnTo>
                <a:close/>
              </a:path>
              <a:path extrusionOk="0" h="369569" w="2190115">
                <a:moveTo>
                  <a:pt x="1960501" y="157268"/>
                </a:moveTo>
                <a:lnTo>
                  <a:pt x="1952979" y="147191"/>
                </a:lnTo>
                <a:lnTo>
                  <a:pt x="1957642" y="146992"/>
                </a:lnTo>
                <a:lnTo>
                  <a:pt x="1960123" y="149820"/>
                </a:lnTo>
                <a:lnTo>
                  <a:pt x="1960501" y="157268"/>
                </a:lnTo>
                <a:close/>
              </a:path>
              <a:path extrusionOk="0" h="369569" w="2190115">
                <a:moveTo>
                  <a:pt x="2189616" y="365373"/>
                </a:moveTo>
                <a:lnTo>
                  <a:pt x="2131126" y="365373"/>
                </a:lnTo>
                <a:lnTo>
                  <a:pt x="2124628" y="364132"/>
                </a:lnTo>
                <a:lnTo>
                  <a:pt x="1960501" y="157268"/>
                </a:lnTo>
                <a:lnTo>
                  <a:pt x="1960123" y="149820"/>
                </a:lnTo>
                <a:lnTo>
                  <a:pt x="1957642" y="146992"/>
                </a:lnTo>
                <a:lnTo>
                  <a:pt x="2052236" y="146992"/>
                </a:lnTo>
                <a:lnTo>
                  <a:pt x="2100732" y="211813"/>
                </a:lnTo>
                <a:lnTo>
                  <a:pt x="2101063" y="218876"/>
                </a:lnTo>
                <a:lnTo>
                  <a:pt x="2103494" y="221902"/>
                </a:lnTo>
                <a:lnTo>
                  <a:pt x="2189616" y="221902"/>
                </a:lnTo>
                <a:lnTo>
                  <a:pt x="2189616" y="365373"/>
                </a:lnTo>
                <a:close/>
              </a:path>
              <a:path extrusionOk="0" h="369569" w="2190115">
                <a:moveTo>
                  <a:pt x="2103494" y="221902"/>
                </a:moveTo>
                <a:lnTo>
                  <a:pt x="2101063" y="218876"/>
                </a:lnTo>
                <a:lnTo>
                  <a:pt x="2100732" y="211813"/>
                </a:lnTo>
                <a:lnTo>
                  <a:pt x="2108058" y="221605"/>
                </a:lnTo>
                <a:lnTo>
                  <a:pt x="2103494" y="2219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838" name="Google Shape;838;p95"/>
          <p:cNvGraphicFramePr/>
          <p:nvPr/>
        </p:nvGraphicFramePr>
        <p:xfrm>
          <a:off x="749800" y="6298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9" name="Google Shape;839;p95"/>
          <p:cNvGraphicFramePr/>
          <p:nvPr/>
        </p:nvGraphicFramePr>
        <p:xfrm>
          <a:off x="4958850" y="39660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{09048554-FBCE-4792-9FE5-4E6123471E88}</a:tableStyleId>
              </a:tblPr>
              <a:tblGrid>
                <a:gridCol w="1936750"/>
                <a:gridCol w="1936750"/>
              </a:tblGrid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Color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Cantidad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Verde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20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Blanco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27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Azul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3</a:t>
                      </a:r>
                      <a:endParaRPr sz="3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70475" marB="0" marR="0" marL="0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40" name="Google Shape;84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1499" y="648925"/>
            <a:ext cx="2385825" cy="151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2021-06-04T14:06:03Z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2021-06-04T00:00:00Z</vt:filetime>
  </property>
</Properties>
</file>